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2"/>
  </p:sldMasterIdLst>
  <p:notesMasterIdLst>
    <p:notesMasterId r:id="rId10"/>
  </p:notesMasterIdLst>
  <p:sldIdLst>
    <p:sldId id="257" r:id="rId3"/>
    <p:sldId id="258" r:id="rId4"/>
    <p:sldId id="259" r:id="rId5"/>
    <p:sldId id="276" r:id="rId6"/>
    <p:sldId id="277" r:id="rId7"/>
    <p:sldId id="278" r:id="rId8"/>
    <p:sldId id="272" r:id="rId9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606B4E-81F1-44A4-930F-DFD01CAD4ACD}" type="datetimeFigureOut">
              <a:rPr lang="ko-KR" altLang="en-US" smtClean="0"/>
              <a:t>2023-07-18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66929C-3679-4BDA-9650-163030F80BF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829035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직선 연결선 6"/>
          <p:cNvCxnSpPr/>
          <p:nvPr/>
        </p:nvCxnSpPr>
        <p:spPr>
          <a:xfrm>
            <a:off x="9373453" y="0"/>
            <a:ext cx="1219518" cy="6858000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직선 연결선 7"/>
          <p:cNvCxnSpPr/>
          <p:nvPr/>
        </p:nvCxnSpPr>
        <p:spPr>
          <a:xfrm flipV="1">
            <a:off x="7427201" y="3681414"/>
            <a:ext cx="4764799" cy="3176587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자유형 8"/>
          <p:cNvSpPr/>
          <p:nvPr/>
        </p:nvSpPr>
        <p:spPr>
          <a:xfrm>
            <a:off x="9188726" y="-8467"/>
            <a:ext cx="3006450" cy="6866467"/>
          </a:xfrm>
          <a:custGeom>
            <a:avLst/>
            <a:gdLst>
              <a:gd name="connsiteX0" fmla="*/ 2023534 w 3005667"/>
              <a:gd name="connsiteY0" fmla="*/ 8467 h 6866467"/>
              <a:gd name="connsiteX1" fmla="*/ 0 w 3005667"/>
              <a:gd name="connsiteY1" fmla="*/ 6866467 h 6866467"/>
              <a:gd name="connsiteX2" fmla="*/ 2997200 w 3005667"/>
              <a:gd name="connsiteY2" fmla="*/ 6858000 h 6866467"/>
              <a:gd name="connsiteX3" fmla="*/ 3005667 w 3005667"/>
              <a:gd name="connsiteY3" fmla="*/ 0 h 6866467"/>
              <a:gd name="connsiteX4" fmla="*/ 2023534 w 3005667"/>
              <a:gd name="connsiteY4" fmla="*/ 8467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05667" h="6866467">
                <a:moveTo>
                  <a:pt x="2023534" y="8467"/>
                </a:moveTo>
                <a:lnTo>
                  <a:pt x="0" y="6866467"/>
                </a:lnTo>
                <a:lnTo>
                  <a:pt x="2997200" y="6858000"/>
                </a:lnTo>
                <a:cubicBezTo>
                  <a:pt x="3000022" y="4572000"/>
                  <a:pt x="3002845" y="2286000"/>
                  <a:pt x="3005667" y="0"/>
                </a:cubicBezTo>
                <a:lnTo>
                  <a:pt x="2023534" y="8467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1"/>
            <a:endParaRPr lang="ko-KR" sz="18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0" name="자유형 9"/>
          <p:cNvSpPr/>
          <p:nvPr/>
        </p:nvSpPr>
        <p:spPr>
          <a:xfrm>
            <a:off x="9603701" y="-8467"/>
            <a:ext cx="2591475" cy="6866467"/>
          </a:xfrm>
          <a:custGeom>
            <a:avLst/>
            <a:gdLst>
              <a:gd name="connsiteX0" fmla="*/ 0 w 2590800"/>
              <a:gd name="connsiteY0" fmla="*/ 0 h 6866467"/>
              <a:gd name="connsiteX1" fmla="*/ 1202267 w 2590800"/>
              <a:gd name="connsiteY1" fmla="*/ 6866467 h 6866467"/>
              <a:gd name="connsiteX2" fmla="*/ 2590800 w 2590800"/>
              <a:gd name="connsiteY2" fmla="*/ 6866467 h 6866467"/>
              <a:gd name="connsiteX3" fmla="*/ 2582333 w 2590800"/>
              <a:gd name="connsiteY3" fmla="*/ 0 h 6866467"/>
              <a:gd name="connsiteX4" fmla="*/ 0 w 2590800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90800" h="6866467">
                <a:moveTo>
                  <a:pt x="0" y="0"/>
                </a:moveTo>
                <a:lnTo>
                  <a:pt x="1202267" y="6866467"/>
                </a:lnTo>
                <a:lnTo>
                  <a:pt x="2590800" y="6866467"/>
                </a:lnTo>
                <a:cubicBezTo>
                  <a:pt x="2587978" y="4577645"/>
                  <a:pt x="2585155" y="2288822"/>
                  <a:pt x="2582333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1"/>
            <a:endParaRPr lang="ko-KR" sz="18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1" name="자유형 10"/>
          <p:cNvSpPr/>
          <p:nvPr/>
        </p:nvSpPr>
        <p:spPr>
          <a:xfrm>
            <a:off x="8934660" y="3048000"/>
            <a:ext cx="3260516" cy="3810000"/>
          </a:xfrm>
          <a:custGeom>
            <a:avLst/>
            <a:gdLst>
              <a:gd name="connsiteX0" fmla="*/ 0 w 3259667"/>
              <a:gd name="connsiteY0" fmla="*/ 3810000 h 3810000"/>
              <a:gd name="connsiteX1" fmla="*/ 3251200 w 3259667"/>
              <a:gd name="connsiteY1" fmla="*/ 0 h 3810000"/>
              <a:gd name="connsiteX2" fmla="*/ 3259667 w 3259667"/>
              <a:gd name="connsiteY2" fmla="*/ 3810000 h 3810000"/>
              <a:gd name="connsiteX3" fmla="*/ 0 w 3259667"/>
              <a:gd name="connsiteY3" fmla="*/ 3810000 h 38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59667" h="3810000">
                <a:moveTo>
                  <a:pt x="0" y="3810000"/>
                </a:moveTo>
                <a:lnTo>
                  <a:pt x="3251200" y="0"/>
                </a:lnTo>
                <a:cubicBezTo>
                  <a:pt x="3254022" y="1270000"/>
                  <a:pt x="3256845" y="2540000"/>
                  <a:pt x="3259667" y="3810000"/>
                </a:cubicBezTo>
                <a:lnTo>
                  <a:pt x="0" y="3810000"/>
                </a:lnTo>
                <a:close/>
              </a:path>
            </a:pathLst>
          </a:cu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1"/>
            <a:endParaRPr lang="ko-KR" sz="18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2" name="자유형 11"/>
          <p:cNvSpPr/>
          <p:nvPr/>
        </p:nvSpPr>
        <p:spPr>
          <a:xfrm>
            <a:off x="9341166" y="-8467"/>
            <a:ext cx="2854010" cy="6866467"/>
          </a:xfrm>
          <a:custGeom>
            <a:avLst/>
            <a:gdLst>
              <a:gd name="connsiteX0" fmla="*/ 0 w 2853267"/>
              <a:gd name="connsiteY0" fmla="*/ 0 h 6866467"/>
              <a:gd name="connsiteX1" fmla="*/ 2472267 w 2853267"/>
              <a:gd name="connsiteY1" fmla="*/ 6866467 h 6866467"/>
              <a:gd name="connsiteX2" fmla="*/ 2853267 w 2853267"/>
              <a:gd name="connsiteY2" fmla="*/ 6858000 h 6866467"/>
              <a:gd name="connsiteX3" fmla="*/ 2853267 w 2853267"/>
              <a:gd name="connsiteY3" fmla="*/ 0 h 6866467"/>
              <a:gd name="connsiteX4" fmla="*/ 0 w 2853267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53267" h="6866467">
                <a:moveTo>
                  <a:pt x="0" y="0"/>
                </a:moveTo>
                <a:lnTo>
                  <a:pt x="2472267" y="6866467"/>
                </a:lnTo>
                <a:lnTo>
                  <a:pt x="2853267" y="6858000"/>
                </a:lnTo>
                <a:lnTo>
                  <a:pt x="2853267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1"/>
            <a:endParaRPr lang="ko-KR" sz="18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3" name="자유형 12"/>
          <p:cNvSpPr/>
          <p:nvPr/>
        </p:nvSpPr>
        <p:spPr>
          <a:xfrm>
            <a:off x="10907908" y="-8467"/>
            <a:ext cx="1287268" cy="6866467"/>
          </a:xfrm>
          <a:custGeom>
            <a:avLst/>
            <a:gdLst>
              <a:gd name="connsiteX0" fmla="*/ 1016000 w 1286933"/>
              <a:gd name="connsiteY0" fmla="*/ 0 h 6866467"/>
              <a:gd name="connsiteX1" fmla="*/ 0 w 1286933"/>
              <a:gd name="connsiteY1" fmla="*/ 6866467 h 6866467"/>
              <a:gd name="connsiteX2" fmla="*/ 1286933 w 1286933"/>
              <a:gd name="connsiteY2" fmla="*/ 6866467 h 6866467"/>
              <a:gd name="connsiteX3" fmla="*/ 1278466 w 1286933"/>
              <a:gd name="connsiteY3" fmla="*/ 0 h 6866467"/>
              <a:gd name="connsiteX4" fmla="*/ 1016000 w 1286933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86933" h="6866467">
                <a:moveTo>
                  <a:pt x="1016000" y="0"/>
                </a:moveTo>
                <a:lnTo>
                  <a:pt x="0" y="6866467"/>
                </a:lnTo>
                <a:lnTo>
                  <a:pt x="1286933" y="6866467"/>
                </a:lnTo>
                <a:cubicBezTo>
                  <a:pt x="1284111" y="4577645"/>
                  <a:pt x="1281288" y="2288822"/>
                  <a:pt x="1278466" y="0"/>
                </a:cubicBezTo>
                <a:lnTo>
                  <a:pt x="1016000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1"/>
            <a:endParaRPr lang="ko-KR" sz="18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4" name="자유형 13"/>
          <p:cNvSpPr/>
          <p:nvPr/>
        </p:nvSpPr>
        <p:spPr>
          <a:xfrm>
            <a:off x="10941783" y="-8468"/>
            <a:ext cx="1270575" cy="6866467"/>
          </a:xfrm>
          <a:custGeom>
            <a:avLst/>
            <a:gdLst>
              <a:gd name="connsiteX0" fmla="*/ 0 w 1244600"/>
              <a:gd name="connsiteY0" fmla="*/ 0 h 6874934"/>
              <a:gd name="connsiteX1" fmla="*/ 1117600 w 1244600"/>
              <a:gd name="connsiteY1" fmla="*/ 6866467 h 6874934"/>
              <a:gd name="connsiteX2" fmla="*/ 1244600 w 1244600"/>
              <a:gd name="connsiteY2" fmla="*/ 6874934 h 6874934"/>
              <a:gd name="connsiteX3" fmla="*/ 1236134 w 1244600"/>
              <a:gd name="connsiteY3" fmla="*/ 0 h 6874934"/>
              <a:gd name="connsiteX4" fmla="*/ 0 w 1244600"/>
              <a:gd name="connsiteY4" fmla="*/ 0 h 6874934"/>
              <a:gd name="connsiteX0" fmla="*/ 0 w 1253067"/>
              <a:gd name="connsiteY0" fmla="*/ 0 h 6874934"/>
              <a:gd name="connsiteX1" fmla="*/ 1117600 w 1253067"/>
              <a:gd name="connsiteY1" fmla="*/ 6866467 h 6874934"/>
              <a:gd name="connsiteX2" fmla="*/ 1244600 w 1253067"/>
              <a:gd name="connsiteY2" fmla="*/ 6874934 h 6874934"/>
              <a:gd name="connsiteX3" fmla="*/ 1253067 w 1253067"/>
              <a:gd name="connsiteY3" fmla="*/ 0 h 6874934"/>
              <a:gd name="connsiteX4" fmla="*/ 0 w 1253067"/>
              <a:gd name="connsiteY4" fmla="*/ 0 h 6874934"/>
              <a:gd name="connsiteX0" fmla="*/ 0 w 1270244"/>
              <a:gd name="connsiteY0" fmla="*/ 0 h 6866467"/>
              <a:gd name="connsiteX1" fmla="*/ 1117600 w 1270244"/>
              <a:gd name="connsiteY1" fmla="*/ 6866467 h 6866467"/>
              <a:gd name="connsiteX2" fmla="*/ 1270000 w 1270244"/>
              <a:gd name="connsiteY2" fmla="*/ 6866467 h 6866467"/>
              <a:gd name="connsiteX3" fmla="*/ 1253067 w 1270244"/>
              <a:gd name="connsiteY3" fmla="*/ 0 h 6866467"/>
              <a:gd name="connsiteX4" fmla="*/ 0 w 1270244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70244" h="6866467">
                <a:moveTo>
                  <a:pt x="0" y="0"/>
                </a:moveTo>
                <a:lnTo>
                  <a:pt x="1117600" y="6866467"/>
                </a:lnTo>
                <a:lnTo>
                  <a:pt x="1270000" y="6866467"/>
                </a:lnTo>
                <a:cubicBezTo>
                  <a:pt x="1272822" y="4574822"/>
                  <a:pt x="1250245" y="2291645"/>
                  <a:pt x="1253067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1"/>
            <a:endParaRPr lang="ko-KR" sz="18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5" name="자유형 14"/>
          <p:cNvSpPr/>
          <p:nvPr/>
        </p:nvSpPr>
        <p:spPr>
          <a:xfrm>
            <a:off x="-8468" y="-8468"/>
            <a:ext cx="863825" cy="5698067"/>
          </a:xfrm>
          <a:custGeom>
            <a:avLst/>
            <a:gdLst>
              <a:gd name="connsiteX0" fmla="*/ 0 w 863600"/>
              <a:gd name="connsiteY0" fmla="*/ 8467 h 5698067"/>
              <a:gd name="connsiteX1" fmla="*/ 863600 w 863600"/>
              <a:gd name="connsiteY1" fmla="*/ 0 h 5698067"/>
              <a:gd name="connsiteX2" fmla="*/ 863600 w 863600"/>
              <a:gd name="connsiteY2" fmla="*/ 16934 h 5698067"/>
              <a:gd name="connsiteX3" fmla="*/ 0 w 863600"/>
              <a:gd name="connsiteY3" fmla="*/ 5698067 h 5698067"/>
              <a:gd name="connsiteX4" fmla="*/ 0 w 863600"/>
              <a:gd name="connsiteY4" fmla="*/ 8467 h 56980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63600" h="5698067">
                <a:moveTo>
                  <a:pt x="0" y="8467"/>
                </a:moveTo>
                <a:lnTo>
                  <a:pt x="863600" y="0"/>
                </a:lnTo>
                <a:lnTo>
                  <a:pt x="863600" y="16934"/>
                </a:lnTo>
                <a:lnTo>
                  <a:pt x="0" y="5698067"/>
                </a:lnTo>
                <a:lnTo>
                  <a:pt x="0" y="8467"/>
                </a:lnTo>
                <a:close/>
              </a:path>
            </a:pathLst>
          </a:cu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1"/>
            <a:endParaRPr lang="ko-KR" sz="18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6" name="자유형 15"/>
          <p:cNvSpPr/>
          <p:nvPr/>
        </p:nvSpPr>
        <p:spPr>
          <a:xfrm>
            <a:off x="10374369" y="3589868"/>
            <a:ext cx="1820807" cy="3268133"/>
          </a:xfrm>
          <a:custGeom>
            <a:avLst/>
            <a:gdLst>
              <a:gd name="connsiteX0" fmla="*/ 0 w 1820333"/>
              <a:gd name="connsiteY0" fmla="*/ 3268133 h 3268133"/>
              <a:gd name="connsiteX1" fmla="*/ 1811866 w 1820333"/>
              <a:gd name="connsiteY1" fmla="*/ 0 h 3268133"/>
              <a:gd name="connsiteX2" fmla="*/ 1820333 w 1820333"/>
              <a:gd name="connsiteY2" fmla="*/ 3259666 h 3268133"/>
              <a:gd name="connsiteX3" fmla="*/ 0 w 1820333"/>
              <a:gd name="connsiteY3" fmla="*/ 3268133 h 3268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20333" h="3268133">
                <a:moveTo>
                  <a:pt x="0" y="3268133"/>
                </a:moveTo>
                <a:lnTo>
                  <a:pt x="1811866" y="0"/>
                </a:lnTo>
                <a:cubicBezTo>
                  <a:pt x="1814688" y="1086555"/>
                  <a:pt x="1817511" y="2173111"/>
                  <a:pt x="1820333" y="3259666"/>
                </a:cubicBezTo>
                <a:lnTo>
                  <a:pt x="0" y="3268133"/>
                </a:lnTo>
                <a:close/>
              </a:path>
            </a:pathLst>
          </a:cu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1"/>
            <a:endParaRPr lang="ko-KR" sz="18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07460" y="2404534"/>
            <a:ext cx="7768959" cy="1646302"/>
          </a:xfrm>
        </p:spPr>
        <p:txBody>
          <a:bodyPr anchor="b">
            <a:noAutofit/>
          </a:bodyPr>
          <a:lstStyle>
            <a:lvl1pPr algn="r" latinLnBrk="1">
              <a:defRPr lang="ko-KR" sz="5400">
                <a:solidFill>
                  <a:schemeClr val="accent1"/>
                </a:solidFill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ko-KR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07460" y="4050834"/>
            <a:ext cx="7768959" cy="1096899"/>
          </a:xfrm>
        </p:spPr>
        <p:txBody>
          <a:bodyPr anchor="t"/>
          <a:lstStyle>
            <a:lvl1pPr marL="0" indent="0" algn="r" latinLnBrk="1">
              <a:buNone/>
              <a:defRPr lang="ko-KR">
                <a:solidFill>
                  <a:schemeClr val="tx1">
                    <a:lumMod val="50000"/>
                    <a:lumOff val="50000"/>
                  </a:schemeClr>
                </a:solidFill>
                <a:ea typeface="맑은 고딕" panose="020B0503020000020004" pitchFamily="50" charset="-127"/>
              </a:defRPr>
            </a:lvl1pPr>
            <a:lvl2pPr marL="457200" indent="0" algn="ctr" latinLnBrk="1">
              <a:buNone/>
              <a:defRPr lang="ko-KR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latinLnBrk="1">
              <a:buNone/>
              <a:defRPr lang="ko-KR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latinLnBrk="1">
              <a:buNone/>
              <a:defRPr lang="ko-KR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latinLnBrk="1">
              <a:buNone/>
              <a:defRPr lang="ko-KR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latinLnBrk="1">
              <a:buNone/>
              <a:defRPr lang="ko-KR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latinLnBrk="1">
              <a:buNone/>
              <a:defRPr lang="ko-KR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latinLnBrk="1">
              <a:buNone/>
              <a:defRPr lang="ko-KR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latinLnBrk="1">
              <a:buNone/>
              <a:defRPr lang="ko-KR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658722" y="6041363"/>
            <a:ext cx="6299252" cy="365125"/>
          </a:xfrm>
        </p:spPr>
        <p:txBody>
          <a:bodyPr/>
          <a:lstStyle>
            <a:lvl1pPr>
              <a:defRPr>
                <a:ea typeface="맑은 고딕" panose="020B0503020000020004" pitchFamily="50" charset="-127"/>
              </a:defRPr>
            </a:lvl1pPr>
          </a:lstStyle>
          <a:p>
            <a:endParaRPr 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7A5AD-5AEC-42D0-A3BE-F46B40576360}" type="slidenum">
              <a:rPr lang="en-US" altLang="ko-KR" smtClean="0"/>
              <a:pPr/>
              <a:t>‹#›</a:t>
            </a:fld>
            <a:endParaRPr lang="ko-KR" altLang="en-US" dirty="0">
              <a:ea typeface="맑은 고딕" panose="020B0503020000020004" pitchFamily="50" charset="-127"/>
            </a:endParaRPr>
          </a:p>
        </p:txBody>
      </p:sp>
      <p:sp>
        <p:nvSpPr>
          <p:cNvPr id="17" name="Date Placeholder 3"/>
          <p:cNvSpPr>
            <a:spLocks noGrp="1"/>
          </p:cNvSpPr>
          <p:nvPr>
            <p:ph type="dt" sz="half" idx="2"/>
          </p:nvPr>
        </p:nvSpPr>
        <p:spPr>
          <a:xfrm>
            <a:off x="7207010" y="6041363"/>
            <a:ext cx="912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맑은 고딕" panose="020B0503020000020004" pitchFamily="50" charset="-127"/>
              </a:defRPr>
            </a:lvl1pPr>
          </a:lstStyle>
          <a:p>
            <a:fld id="{C65E3DC2-F620-4C5C-8825-70F7716DD83D}" type="datetime5">
              <a:rPr lang="ko-KR" altLang="en-US" smtClean="0"/>
              <a:pPr/>
              <a:t>2023/7/18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77274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제목 및 캡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77512" y="609600"/>
            <a:ext cx="8598907" cy="3403600"/>
          </a:xfrm>
        </p:spPr>
        <p:txBody>
          <a:bodyPr anchor="ctr">
            <a:normAutofit/>
          </a:bodyPr>
          <a:lstStyle>
            <a:lvl1pPr algn="l" latinLnBrk="1">
              <a:defRPr lang="ko-KR" sz="4400" b="0" cap="none"/>
            </a:lvl1pPr>
          </a:lstStyle>
          <a:p>
            <a:r>
              <a:rPr lang="ko-KR" altLang="en-US" smtClean="0"/>
              <a:t>마스터 제목 스타일 편집</a:t>
            </a:r>
            <a:endParaRPr lang="ko-KR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77512" y="4470400"/>
            <a:ext cx="8598907" cy="1570962"/>
          </a:xfrm>
        </p:spPr>
        <p:txBody>
          <a:bodyPr anchor="ctr">
            <a:normAutofit/>
          </a:bodyPr>
          <a:lstStyle>
            <a:lvl1pPr marL="0" indent="0" algn="l" latinLnBrk="1">
              <a:buNone/>
              <a:defRPr lang="ko-KR" sz="1800">
                <a:solidFill>
                  <a:schemeClr val="tx1">
                    <a:lumMod val="75000"/>
                    <a:lumOff val="25000"/>
                  </a:schemeClr>
                </a:solidFill>
                <a:ea typeface="맑은 고딕" panose="020B0503020000020004" pitchFamily="50" charset="-127"/>
              </a:defRPr>
            </a:lvl1pPr>
            <a:lvl2pPr marL="457200" indent="0" latinLnBrk="1">
              <a:buNone/>
              <a:defRPr lang="ko-KR"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latinLnBrk="1">
              <a:buNone/>
              <a:defRPr lang="ko-KR"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latinLnBrk="1">
              <a:buNone/>
              <a:defRPr lang="ko-KR"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latinLnBrk="1">
              <a:buNone/>
              <a:defRPr lang="ko-KR"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latinLnBrk="1">
              <a:buNone/>
              <a:defRPr lang="ko-KR"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latinLnBrk="1">
              <a:buNone/>
              <a:defRPr lang="ko-KR"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latinLnBrk="1">
              <a:buNone/>
              <a:defRPr lang="ko-KR"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latinLnBrk="1">
              <a:buNone/>
              <a:defRPr lang="ko-KR"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latinLnBrk="1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ea typeface="맑은 고딕" panose="020B0503020000020004" pitchFamily="50" charset="-127"/>
              </a:defRPr>
            </a:lvl1pPr>
          </a:lstStyle>
          <a:p>
            <a:endParaRPr 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7A5AD-5AEC-42D0-A3BE-F46B40576360}" type="slidenum">
              <a:rPr lang="en-US" altLang="ko-KR" smtClean="0"/>
              <a:pPr/>
              <a:t>‹#›</a:t>
            </a:fld>
            <a:endParaRPr lang="ko-KR" altLang="en-US" dirty="0">
              <a:ea typeface="맑은 고딕" panose="020B0503020000020004" pitchFamily="50" charset="-127"/>
            </a:endParaRP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7207010" y="6041363"/>
            <a:ext cx="912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맑은 고딕" panose="020B0503020000020004" pitchFamily="50" charset="-127"/>
              </a:defRPr>
            </a:lvl1pPr>
          </a:lstStyle>
          <a:p>
            <a:fld id="{C65E3DC2-F620-4C5C-8825-70F7716DD83D}" type="datetime5">
              <a:rPr lang="ko-KR" altLang="en-US" smtClean="0"/>
              <a:pPr/>
              <a:t>2023/7/18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58487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캡션 있는 인용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931577" y="609600"/>
            <a:ext cx="8096242" cy="3022600"/>
          </a:xfrm>
        </p:spPr>
        <p:txBody>
          <a:bodyPr anchor="ctr">
            <a:normAutofit/>
          </a:bodyPr>
          <a:lstStyle>
            <a:lvl1pPr algn="l" latinLnBrk="1">
              <a:defRPr lang="ko-KR" sz="4400" b="0" cap="none"/>
            </a:lvl1pPr>
          </a:lstStyle>
          <a:p>
            <a:r>
              <a:rPr lang="ko-KR" altLang="en-US" smtClean="0"/>
              <a:t>마스터 제목 스타일 편집</a:t>
            </a:r>
            <a:endParaRPr lang="ko-KR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77512" y="4470400"/>
            <a:ext cx="8598907" cy="1570962"/>
          </a:xfrm>
        </p:spPr>
        <p:txBody>
          <a:bodyPr anchor="ctr">
            <a:normAutofit/>
          </a:bodyPr>
          <a:lstStyle>
            <a:lvl1pPr marL="0" indent="0" algn="l" latinLnBrk="1">
              <a:buNone/>
              <a:defRPr lang="ko-KR" sz="1800">
                <a:solidFill>
                  <a:schemeClr val="tx1">
                    <a:lumMod val="75000"/>
                    <a:lumOff val="25000"/>
                  </a:schemeClr>
                </a:solidFill>
                <a:ea typeface="맑은 고딕" panose="020B0503020000020004" pitchFamily="50" charset="-127"/>
              </a:defRPr>
            </a:lvl1pPr>
            <a:lvl2pPr marL="457200" indent="0" latinLnBrk="1">
              <a:buNone/>
              <a:defRPr lang="ko-KR"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latinLnBrk="1">
              <a:buNone/>
              <a:defRPr lang="ko-KR"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latinLnBrk="1">
              <a:buNone/>
              <a:defRPr lang="ko-KR"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latinLnBrk="1">
              <a:buNone/>
              <a:defRPr lang="ko-KR"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latinLnBrk="1">
              <a:buNone/>
              <a:defRPr lang="ko-KR"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latinLnBrk="1">
              <a:buNone/>
              <a:defRPr lang="ko-KR"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latinLnBrk="1">
              <a:buNone/>
              <a:defRPr lang="ko-KR"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latinLnBrk="1">
              <a:buNone/>
              <a:defRPr lang="ko-KR"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latinLnBrk="1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ea typeface="맑은 고딕" panose="020B0503020000020004" pitchFamily="50" charset="-127"/>
              </a:defRPr>
            </a:lvl1pPr>
          </a:lstStyle>
          <a:p>
            <a:endParaRPr 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7A5AD-5AEC-42D0-A3BE-F46B40576360}" type="slidenum">
              <a:rPr lang="en-US" altLang="ko-KR" smtClean="0"/>
              <a:pPr/>
              <a:t>‹#›</a:t>
            </a:fld>
            <a:endParaRPr lang="ko-KR" altLang="en-US" dirty="0">
              <a:ea typeface="맑은 고딕" panose="020B0503020000020004" pitchFamily="50" charset="-127"/>
            </a:endParaRPr>
          </a:p>
        </p:txBody>
      </p:sp>
      <p:sp>
        <p:nvSpPr>
          <p:cNvPr id="23" name="텍스트 개체 틀 9"/>
          <p:cNvSpPr>
            <a:spLocks noGrp="1"/>
          </p:cNvSpPr>
          <p:nvPr>
            <p:ph type="body" sz="quarter" idx="13"/>
          </p:nvPr>
        </p:nvSpPr>
        <p:spPr>
          <a:xfrm>
            <a:off x="1366495" y="3632200"/>
            <a:ext cx="7226406" cy="381000"/>
          </a:xfrm>
        </p:spPr>
        <p:txBody>
          <a:bodyPr anchor="ctr">
            <a:noAutofit/>
          </a:bodyPr>
          <a:lstStyle>
            <a:lvl1pPr marL="0" indent="0" latinLnBrk="1">
              <a:buFontTx/>
              <a:buNone/>
              <a:defRPr lang="ko-KR" sz="1600">
                <a:solidFill>
                  <a:schemeClr val="tx1">
                    <a:lumMod val="50000"/>
                    <a:lumOff val="50000"/>
                  </a:schemeClr>
                </a:solidFill>
                <a:ea typeface="맑은 고딕" panose="020B0503020000020004" pitchFamily="50" charset="-127"/>
              </a:defRPr>
            </a:lvl1pPr>
            <a:lvl2pPr marL="457200" indent="0" latinLnBrk="1">
              <a:buFontTx/>
              <a:buNone/>
              <a:defRPr lang="ko-KR"/>
            </a:lvl2pPr>
            <a:lvl3pPr marL="914400" indent="0" latinLnBrk="1">
              <a:buFontTx/>
              <a:buNone/>
              <a:defRPr lang="ko-KR"/>
            </a:lvl3pPr>
            <a:lvl4pPr marL="1371600" indent="0" latinLnBrk="1">
              <a:buFontTx/>
              <a:buNone/>
              <a:defRPr lang="ko-KR"/>
            </a:lvl4pPr>
            <a:lvl5pPr marL="1828800" indent="0" latinLnBrk="1">
              <a:buFontTx/>
              <a:buNone/>
              <a:defRPr lang="ko-KR"/>
            </a:lvl5pPr>
          </a:lstStyle>
          <a:p>
            <a:pPr lvl="0" latinLnBrk="1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20" name="텍스트 상자 19"/>
          <p:cNvSpPr txBox="1"/>
          <p:nvPr/>
        </p:nvSpPr>
        <p:spPr>
          <a:xfrm>
            <a:off x="542011" y="790378"/>
            <a:ext cx="60975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latinLnBrk="1">
              <a:spcBef>
                <a:spcPct val="0"/>
              </a:spcBef>
              <a:buNone/>
              <a:defRPr lang="ko-KR"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 latinLnBrk="1">
              <a:defRPr lang="ko-KR">
                <a:solidFill>
                  <a:schemeClr val="tx2"/>
                </a:solidFill>
              </a:defRPr>
            </a:lvl2pPr>
            <a:lvl3pPr latinLnBrk="1">
              <a:defRPr lang="ko-KR">
                <a:solidFill>
                  <a:schemeClr val="tx2"/>
                </a:solidFill>
              </a:defRPr>
            </a:lvl3pPr>
            <a:lvl4pPr latinLnBrk="1">
              <a:defRPr lang="ko-KR">
                <a:solidFill>
                  <a:schemeClr val="tx2"/>
                </a:solidFill>
              </a:defRPr>
            </a:lvl4pPr>
            <a:lvl5pPr latinLnBrk="1">
              <a:defRPr lang="ko-KR">
                <a:solidFill>
                  <a:schemeClr val="tx2"/>
                </a:solidFill>
              </a:defRPr>
            </a:lvl5pPr>
            <a:lvl6pPr latinLnBrk="1">
              <a:defRPr lang="ko-KR">
                <a:solidFill>
                  <a:schemeClr val="tx2"/>
                </a:solidFill>
              </a:defRPr>
            </a:lvl6pPr>
            <a:lvl7pPr latinLnBrk="1">
              <a:defRPr lang="ko-KR">
                <a:solidFill>
                  <a:schemeClr val="tx2"/>
                </a:solidFill>
              </a:defRPr>
            </a:lvl7pPr>
            <a:lvl8pPr latinLnBrk="1">
              <a:defRPr lang="ko-KR">
                <a:solidFill>
                  <a:schemeClr val="tx2"/>
                </a:solidFill>
              </a:defRPr>
            </a:lvl8pPr>
            <a:lvl9pPr latinLnBrk="1">
              <a:defRPr lang="ko-KR">
                <a:solidFill>
                  <a:schemeClr val="tx2"/>
                </a:solidFill>
              </a:defRPr>
            </a:lvl9pPr>
          </a:lstStyle>
          <a:p>
            <a:pPr lvl="0" latinLnBrk="1"/>
            <a:r>
              <a:rPr lang="ko-KR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텍스트 상자 21"/>
          <p:cNvSpPr txBox="1"/>
          <p:nvPr/>
        </p:nvSpPr>
        <p:spPr>
          <a:xfrm>
            <a:off x="8895327" y="2886556"/>
            <a:ext cx="60975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ko-KR"/>
            </a:defPPr>
            <a:lvl1pPr lvl="0" latinLnBrk="1">
              <a:spcBef>
                <a:spcPct val="0"/>
              </a:spcBef>
              <a:buNone/>
              <a:defRPr lang="ko-KR" sz="8000" b="0" cap="all" baseline="0">
                <a:ln w="3175" cmpd="sng">
                  <a:noFill/>
                </a:ln>
                <a:effectLst/>
                <a:latin typeface="Arial"/>
                <a:ea typeface="+mj-ea"/>
                <a:cs typeface="Trebuchet MS"/>
              </a:defRPr>
            </a:lvl1pPr>
            <a:lvl2pPr latinLnBrk="1">
              <a:defRPr lang="ko-KR">
                <a:solidFill>
                  <a:schemeClr val="tx2"/>
                </a:solidFill>
              </a:defRPr>
            </a:lvl2pPr>
            <a:lvl3pPr latinLnBrk="1">
              <a:defRPr lang="ko-KR">
                <a:solidFill>
                  <a:schemeClr val="tx2"/>
                </a:solidFill>
              </a:defRPr>
            </a:lvl3pPr>
            <a:lvl4pPr latinLnBrk="1">
              <a:defRPr lang="ko-KR">
                <a:solidFill>
                  <a:schemeClr val="tx2"/>
                </a:solidFill>
              </a:defRPr>
            </a:lvl4pPr>
            <a:lvl5pPr latinLnBrk="1">
              <a:defRPr lang="ko-KR">
                <a:solidFill>
                  <a:schemeClr val="tx2"/>
                </a:solidFill>
              </a:defRPr>
            </a:lvl5pPr>
            <a:lvl6pPr latinLnBrk="1">
              <a:defRPr lang="ko-KR">
                <a:solidFill>
                  <a:schemeClr val="tx2"/>
                </a:solidFill>
              </a:defRPr>
            </a:lvl6pPr>
            <a:lvl7pPr latinLnBrk="1">
              <a:defRPr lang="ko-KR">
                <a:solidFill>
                  <a:schemeClr val="tx2"/>
                </a:solidFill>
              </a:defRPr>
            </a:lvl7pPr>
            <a:lvl8pPr latinLnBrk="1">
              <a:defRPr lang="ko-KR">
                <a:solidFill>
                  <a:schemeClr val="tx2"/>
                </a:solidFill>
              </a:defRPr>
            </a:lvl8pPr>
            <a:lvl9pPr latinLnBrk="1">
              <a:defRPr lang="ko-KR">
                <a:solidFill>
                  <a:schemeClr val="tx2"/>
                </a:solidFill>
              </a:defRPr>
            </a:lvl9pPr>
          </a:lstStyle>
          <a:p>
            <a:pPr lvl="0" latinLnBrk="1"/>
            <a:r>
              <a:rPr lang="ko-KR" sz="8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”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7207010" y="6041363"/>
            <a:ext cx="912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맑은 고딕" panose="020B0503020000020004" pitchFamily="50" charset="-127"/>
              </a:defRPr>
            </a:lvl1pPr>
          </a:lstStyle>
          <a:p>
            <a:fld id="{C65E3DC2-F620-4C5C-8825-70F7716DD83D}" type="datetime5">
              <a:rPr lang="ko-KR" altLang="en-US" smtClean="0"/>
              <a:pPr/>
              <a:t>2023/7/18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98170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명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77512" y="1931988"/>
            <a:ext cx="8598907" cy="2595460"/>
          </a:xfrm>
        </p:spPr>
        <p:txBody>
          <a:bodyPr anchor="b">
            <a:normAutofit/>
          </a:bodyPr>
          <a:lstStyle>
            <a:lvl1pPr algn="l" latinLnBrk="1">
              <a:defRPr lang="ko-KR" sz="4400" b="0" cap="none"/>
            </a:lvl1pPr>
          </a:lstStyle>
          <a:p>
            <a:r>
              <a:rPr lang="ko-KR" altLang="en-US" smtClean="0"/>
              <a:t>마스터 제목 스타일 편집</a:t>
            </a:r>
            <a:endParaRPr lang="ko-KR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77512" y="4527448"/>
            <a:ext cx="8598907" cy="1513914"/>
          </a:xfrm>
        </p:spPr>
        <p:txBody>
          <a:bodyPr anchor="t">
            <a:normAutofit/>
          </a:bodyPr>
          <a:lstStyle>
            <a:lvl1pPr marL="0" indent="0" algn="l" latinLnBrk="1">
              <a:buNone/>
              <a:defRPr lang="ko-KR" sz="1800">
                <a:solidFill>
                  <a:schemeClr val="tx1">
                    <a:lumMod val="75000"/>
                    <a:lumOff val="25000"/>
                  </a:schemeClr>
                </a:solidFill>
                <a:ea typeface="맑은 고딕" panose="020B0503020000020004" pitchFamily="50" charset="-127"/>
              </a:defRPr>
            </a:lvl1pPr>
            <a:lvl2pPr marL="457200" indent="0" latinLnBrk="1">
              <a:buNone/>
              <a:defRPr lang="ko-KR"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latinLnBrk="1">
              <a:buNone/>
              <a:defRPr lang="ko-KR"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latinLnBrk="1">
              <a:buNone/>
              <a:defRPr lang="ko-KR"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latinLnBrk="1">
              <a:buNone/>
              <a:defRPr lang="ko-KR"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latinLnBrk="1">
              <a:buNone/>
              <a:defRPr lang="ko-KR"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latinLnBrk="1">
              <a:buNone/>
              <a:defRPr lang="ko-KR"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latinLnBrk="1">
              <a:buNone/>
              <a:defRPr lang="ko-KR"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latinLnBrk="1">
              <a:buNone/>
              <a:defRPr lang="ko-KR"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latinLnBrk="1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ea typeface="맑은 고딕" panose="020B0503020000020004" pitchFamily="50" charset="-127"/>
              </a:defRPr>
            </a:lvl1pPr>
          </a:lstStyle>
          <a:p>
            <a:endParaRPr 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7A5AD-5AEC-42D0-A3BE-F46B40576360}" type="slidenum">
              <a:rPr lang="en-US" altLang="ko-KR" smtClean="0"/>
              <a:pPr/>
              <a:t>‹#›</a:t>
            </a:fld>
            <a:endParaRPr lang="ko-KR" altLang="en-US" dirty="0">
              <a:ea typeface="맑은 고딕" panose="020B0503020000020004" pitchFamily="50" charset="-127"/>
            </a:endParaRP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7207010" y="6041363"/>
            <a:ext cx="912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맑은 고딕" panose="020B0503020000020004" pitchFamily="50" charset="-127"/>
              </a:defRPr>
            </a:lvl1pPr>
          </a:lstStyle>
          <a:p>
            <a:fld id="{C65E3DC2-F620-4C5C-8825-70F7716DD83D}" type="datetime5">
              <a:rPr lang="ko-KR" altLang="en-US" smtClean="0"/>
              <a:pPr/>
              <a:t>2023/7/18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67032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인용문 있는 명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931577" y="609600"/>
            <a:ext cx="8096242" cy="3022600"/>
          </a:xfrm>
        </p:spPr>
        <p:txBody>
          <a:bodyPr anchor="ctr">
            <a:normAutofit/>
          </a:bodyPr>
          <a:lstStyle>
            <a:lvl1pPr algn="l" latinLnBrk="1">
              <a:defRPr lang="ko-KR" sz="4400" b="0" cap="none"/>
            </a:lvl1pPr>
          </a:lstStyle>
          <a:p>
            <a:r>
              <a:rPr lang="ko-KR" altLang="en-US" smtClean="0"/>
              <a:t>마스터 제목 스타일 편집</a:t>
            </a:r>
            <a:endParaRPr lang="ko-KR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77512" y="4527448"/>
            <a:ext cx="8598907" cy="1513914"/>
          </a:xfrm>
        </p:spPr>
        <p:txBody>
          <a:bodyPr anchor="t">
            <a:normAutofit/>
          </a:bodyPr>
          <a:lstStyle>
            <a:lvl1pPr marL="0" indent="0" algn="l" latinLnBrk="1">
              <a:buNone/>
              <a:defRPr lang="ko-KR" sz="1800">
                <a:solidFill>
                  <a:schemeClr val="tx1">
                    <a:lumMod val="50000"/>
                    <a:lumOff val="50000"/>
                  </a:schemeClr>
                </a:solidFill>
                <a:ea typeface="맑은 고딕" panose="020B0503020000020004" pitchFamily="50" charset="-127"/>
              </a:defRPr>
            </a:lvl1pPr>
            <a:lvl2pPr marL="457200" indent="0" latinLnBrk="1">
              <a:buNone/>
              <a:defRPr lang="ko-KR"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latinLnBrk="1">
              <a:buNone/>
              <a:defRPr lang="ko-KR"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latinLnBrk="1">
              <a:buNone/>
              <a:defRPr lang="ko-KR"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latinLnBrk="1">
              <a:buNone/>
              <a:defRPr lang="ko-KR"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latinLnBrk="1">
              <a:buNone/>
              <a:defRPr lang="ko-KR"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latinLnBrk="1">
              <a:buNone/>
              <a:defRPr lang="ko-KR"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latinLnBrk="1">
              <a:buNone/>
              <a:defRPr lang="ko-KR"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latinLnBrk="1">
              <a:buNone/>
              <a:defRPr lang="ko-KR"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latinLnBrk="1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ea typeface="맑은 고딕" panose="020B0503020000020004" pitchFamily="50" charset="-127"/>
              </a:defRPr>
            </a:lvl1pPr>
          </a:lstStyle>
          <a:p>
            <a:endParaRPr 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7A5AD-5AEC-42D0-A3BE-F46B40576360}" type="slidenum">
              <a:rPr lang="en-US" altLang="ko-KR" smtClean="0"/>
              <a:pPr/>
              <a:t>‹#›</a:t>
            </a:fld>
            <a:endParaRPr lang="ko-KR" altLang="en-US" dirty="0">
              <a:ea typeface="맑은 고딕" panose="020B0503020000020004" pitchFamily="50" charset="-127"/>
            </a:endParaRPr>
          </a:p>
        </p:txBody>
      </p:sp>
      <p:sp>
        <p:nvSpPr>
          <p:cNvPr id="23" name="텍스트 개체 틀 9"/>
          <p:cNvSpPr>
            <a:spLocks noGrp="1"/>
          </p:cNvSpPr>
          <p:nvPr>
            <p:ph type="body" sz="quarter" idx="13"/>
          </p:nvPr>
        </p:nvSpPr>
        <p:spPr>
          <a:xfrm>
            <a:off x="677509" y="4013200"/>
            <a:ext cx="8598908" cy="514248"/>
          </a:xfrm>
        </p:spPr>
        <p:txBody>
          <a:bodyPr anchor="b">
            <a:noAutofit/>
          </a:bodyPr>
          <a:lstStyle>
            <a:lvl1pPr marL="0" indent="0" latinLnBrk="1">
              <a:buFontTx/>
              <a:buNone/>
              <a:defRPr lang="ko-KR" sz="2400">
                <a:solidFill>
                  <a:schemeClr val="tx1">
                    <a:lumMod val="75000"/>
                    <a:lumOff val="25000"/>
                  </a:schemeClr>
                </a:solidFill>
                <a:ea typeface="맑은 고딕" panose="020B0503020000020004" pitchFamily="50" charset="-127"/>
              </a:defRPr>
            </a:lvl1pPr>
            <a:lvl2pPr marL="457200" indent="0" latinLnBrk="1">
              <a:buFontTx/>
              <a:buNone/>
              <a:defRPr lang="ko-KR"/>
            </a:lvl2pPr>
            <a:lvl3pPr marL="914400" indent="0" latinLnBrk="1">
              <a:buFontTx/>
              <a:buNone/>
              <a:defRPr lang="ko-KR"/>
            </a:lvl3pPr>
            <a:lvl4pPr marL="1371600" indent="0" latinLnBrk="1">
              <a:buFontTx/>
              <a:buNone/>
              <a:defRPr lang="ko-KR"/>
            </a:lvl4pPr>
            <a:lvl5pPr marL="1828800" indent="0" latinLnBrk="1">
              <a:buFontTx/>
              <a:buNone/>
              <a:defRPr lang="ko-KR"/>
            </a:lvl5pPr>
          </a:lstStyle>
          <a:p>
            <a:pPr lvl="0" latinLnBrk="1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24" name="텍스트 상자 23"/>
          <p:cNvSpPr txBox="1"/>
          <p:nvPr/>
        </p:nvSpPr>
        <p:spPr>
          <a:xfrm>
            <a:off x="542011" y="790378"/>
            <a:ext cx="60975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latinLnBrk="1">
              <a:spcBef>
                <a:spcPct val="0"/>
              </a:spcBef>
              <a:buNone/>
              <a:defRPr lang="ko-KR"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 latinLnBrk="1">
              <a:defRPr lang="ko-KR">
                <a:solidFill>
                  <a:schemeClr val="tx2"/>
                </a:solidFill>
              </a:defRPr>
            </a:lvl2pPr>
            <a:lvl3pPr latinLnBrk="1">
              <a:defRPr lang="ko-KR">
                <a:solidFill>
                  <a:schemeClr val="tx2"/>
                </a:solidFill>
              </a:defRPr>
            </a:lvl3pPr>
            <a:lvl4pPr latinLnBrk="1">
              <a:defRPr lang="ko-KR">
                <a:solidFill>
                  <a:schemeClr val="tx2"/>
                </a:solidFill>
              </a:defRPr>
            </a:lvl4pPr>
            <a:lvl5pPr latinLnBrk="1">
              <a:defRPr lang="ko-KR">
                <a:solidFill>
                  <a:schemeClr val="tx2"/>
                </a:solidFill>
              </a:defRPr>
            </a:lvl5pPr>
            <a:lvl6pPr latinLnBrk="1">
              <a:defRPr lang="ko-KR">
                <a:solidFill>
                  <a:schemeClr val="tx2"/>
                </a:solidFill>
              </a:defRPr>
            </a:lvl6pPr>
            <a:lvl7pPr latinLnBrk="1">
              <a:defRPr lang="ko-KR">
                <a:solidFill>
                  <a:schemeClr val="tx2"/>
                </a:solidFill>
              </a:defRPr>
            </a:lvl7pPr>
            <a:lvl8pPr latinLnBrk="1">
              <a:defRPr lang="ko-KR">
                <a:solidFill>
                  <a:schemeClr val="tx2"/>
                </a:solidFill>
              </a:defRPr>
            </a:lvl8pPr>
            <a:lvl9pPr latinLnBrk="1">
              <a:defRPr lang="ko-KR">
                <a:solidFill>
                  <a:schemeClr val="tx2"/>
                </a:solidFill>
              </a:defRPr>
            </a:lvl9pPr>
          </a:lstStyle>
          <a:p>
            <a:pPr lvl="0" latinLnBrk="1"/>
            <a:r>
              <a:rPr lang="ko-KR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텍스트 상자 24"/>
          <p:cNvSpPr txBox="1"/>
          <p:nvPr/>
        </p:nvSpPr>
        <p:spPr>
          <a:xfrm>
            <a:off x="8895327" y="2886556"/>
            <a:ext cx="60975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ko-KR"/>
            </a:defPPr>
            <a:lvl1pPr lvl="0" latinLnBrk="1">
              <a:spcBef>
                <a:spcPct val="0"/>
              </a:spcBef>
              <a:buNone/>
              <a:defRPr lang="ko-KR" sz="8000" b="0" cap="all" baseline="0">
                <a:ln w="3175" cmpd="sng">
                  <a:noFill/>
                </a:ln>
                <a:effectLst/>
                <a:latin typeface="Arial"/>
                <a:ea typeface="+mj-ea"/>
                <a:cs typeface="Trebuchet MS"/>
              </a:defRPr>
            </a:lvl1pPr>
            <a:lvl2pPr latinLnBrk="1">
              <a:defRPr lang="ko-KR">
                <a:solidFill>
                  <a:schemeClr val="tx2"/>
                </a:solidFill>
              </a:defRPr>
            </a:lvl2pPr>
            <a:lvl3pPr latinLnBrk="1">
              <a:defRPr lang="ko-KR">
                <a:solidFill>
                  <a:schemeClr val="tx2"/>
                </a:solidFill>
              </a:defRPr>
            </a:lvl3pPr>
            <a:lvl4pPr latinLnBrk="1">
              <a:defRPr lang="ko-KR">
                <a:solidFill>
                  <a:schemeClr val="tx2"/>
                </a:solidFill>
              </a:defRPr>
            </a:lvl4pPr>
            <a:lvl5pPr latinLnBrk="1">
              <a:defRPr lang="ko-KR">
                <a:solidFill>
                  <a:schemeClr val="tx2"/>
                </a:solidFill>
              </a:defRPr>
            </a:lvl5pPr>
            <a:lvl6pPr latinLnBrk="1">
              <a:defRPr lang="ko-KR">
                <a:solidFill>
                  <a:schemeClr val="tx2"/>
                </a:solidFill>
              </a:defRPr>
            </a:lvl6pPr>
            <a:lvl7pPr latinLnBrk="1">
              <a:defRPr lang="ko-KR">
                <a:solidFill>
                  <a:schemeClr val="tx2"/>
                </a:solidFill>
              </a:defRPr>
            </a:lvl7pPr>
            <a:lvl8pPr latinLnBrk="1">
              <a:defRPr lang="ko-KR">
                <a:solidFill>
                  <a:schemeClr val="tx2"/>
                </a:solidFill>
              </a:defRPr>
            </a:lvl8pPr>
            <a:lvl9pPr latinLnBrk="1">
              <a:defRPr lang="ko-KR">
                <a:solidFill>
                  <a:schemeClr val="tx2"/>
                </a:solidFill>
              </a:defRPr>
            </a:lvl9pPr>
          </a:lstStyle>
          <a:p>
            <a:pPr lvl="0" latinLnBrk="1"/>
            <a:r>
              <a:rPr lang="ko-KR" sz="8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”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7207010" y="6041363"/>
            <a:ext cx="912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맑은 고딕" panose="020B0503020000020004" pitchFamily="50" charset="-127"/>
              </a:defRPr>
            </a:lvl1pPr>
          </a:lstStyle>
          <a:p>
            <a:fld id="{C65E3DC2-F620-4C5C-8825-70F7716DD83D}" type="datetime5">
              <a:rPr lang="ko-KR" altLang="en-US" smtClean="0"/>
              <a:pPr/>
              <a:t>2023/7/18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73988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참 또는 거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978" y="609600"/>
            <a:ext cx="8590440" cy="3022600"/>
          </a:xfrm>
        </p:spPr>
        <p:txBody>
          <a:bodyPr anchor="ctr">
            <a:normAutofit/>
          </a:bodyPr>
          <a:lstStyle>
            <a:lvl1pPr algn="l" latinLnBrk="1">
              <a:defRPr lang="ko-KR" sz="4400" b="0" cap="none"/>
            </a:lvl1pPr>
          </a:lstStyle>
          <a:p>
            <a:r>
              <a:rPr lang="ko-KR" altLang="en-US" smtClean="0"/>
              <a:t>마스터 제목 스타일 편집</a:t>
            </a:r>
            <a:endParaRPr lang="ko-KR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77512" y="4527448"/>
            <a:ext cx="8598907" cy="1513914"/>
          </a:xfrm>
        </p:spPr>
        <p:txBody>
          <a:bodyPr anchor="t">
            <a:normAutofit/>
          </a:bodyPr>
          <a:lstStyle>
            <a:lvl1pPr marL="0" indent="0" algn="l" latinLnBrk="1">
              <a:buNone/>
              <a:defRPr lang="ko-KR" sz="1800">
                <a:solidFill>
                  <a:schemeClr val="tx1">
                    <a:lumMod val="50000"/>
                    <a:lumOff val="50000"/>
                  </a:schemeClr>
                </a:solidFill>
                <a:ea typeface="맑은 고딕" panose="020B0503020000020004" pitchFamily="50" charset="-127"/>
              </a:defRPr>
            </a:lvl1pPr>
            <a:lvl2pPr marL="457200" indent="0" latinLnBrk="1">
              <a:buNone/>
              <a:defRPr lang="ko-KR"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latinLnBrk="1">
              <a:buNone/>
              <a:defRPr lang="ko-KR"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latinLnBrk="1">
              <a:buNone/>
              <a:defRPr lang="ko-KR"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latinLnBrk="1">
              <a:buNone/>
              <a:defRPr lang="ko-KR"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latinLnBrk="1">
              <a:buNone/>
              <a:defRPr lang="ko-KR"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latinLnBrk="1">
              <a:buNone/>
              <a:defRPr lang="ko-KR"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latinLnBrk="1">
              <a:buNone/>
              <a:defRPr lang="ko-KR"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latinLnBrk="1">
              <a:buNone/>
              <a:defRPr lang="ko-KR"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latinLnBrk="1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ea typeface="맑은 고딕" panose="020B0503020000020004" pitchFamily="50" charset="-127"/>
              </a:defRPr>
            </a:lvl1pPr>
          </a:lstStyle>
          <a:p>
            <a:endParaRPr 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7A5AD-5AEC-42D0-A3BE-F46B40576360}" type="slidenum">
              <a:rPr lang="en-US" altLang="ko-KR" smtClean="0"/>
              <a:pPr/>
              <a:t>‹#›</a:t>
            </a:fld>
            <a:endParaRPr lang="ko-KR" altLang="en-US" dirty="0">
              <a:ea typeface="맑은 고딕" panose="020B0503020000020004" pitchFamily="50" charset="-127"/>
            </a:endParaRPr>
          </a:p>
        </p:txBody>
      </p:sp>
      <p:sp>
        <p:nvSpPr>
          <p:cNvPr id="23" name="텍스트 개체 틀 9"/>
          <p:cNvSpPr>
            <a:spLocks noGrp="1"/>
          </p:cNvSpPr>
          <p:nvPr>
            <p:ph type="body" sz="quarter" idx="13"/>
          </p:nvPr>
        </p:nvSpPr>
        <p:spPr>
          <a:xfrm>
            <a:off x="677509" y="4013200"/>
            <a:ext cx="8598908" cy="514248"/>
          </a:xfrm>
        </p:spPr>
        <p:txBody>
          <a:bodyPr anchor="b">
            <a:noAutofit/>
          </a:bodyPr>
          <a:lstStyle>
            <a:lvl1pPr marL="0" indent="0" latinLnBrk="1">
              <a:buFontTx/>
              <a:buNone/>
              <a:defRPr lang="ko-KR" sz="2400">
                <a:solidFill>
                  <a:schemeClr val="accent1"/>
                </a:solidFill>
                <a:ea typeface="맑은 고딕" panose="020B0503020000020004" pitchFamily="50" charset="-127"/>
              </a:defRPr>
            </a:lvl1pPr>
            <a:lvl2pPr marL="457200" indent="0" latinLnBrk="1">
              <a:buFontTx/>
              <a:buNone/>
              <a:defRPr lang="ko-KR"/>
            </a:lvl2pPr>
            <a:lvl3pPr marL="914400" indent="0" latinLnBrk="1">
              <a:buFontTx/>
              <a:buNone/>
              <a:defRPr lang="ko-KR"/>
            </a:lvl3pPr>
            <a:lvl4pPr marL="1371600" indent="0" latinLnBrk="1">
              <a:buFontTx/>
              <a:buNone/>
              <a:defRPr lang="ko-KR"/>
            </a:lvl4pPr>
            <a:lvl5pPr marL="1828800" indent="0" latinLnBrk="1">
              <a:buFontTx/>
              <a:buNone/>
              <a:defRPr lang="ko-KR"/>
            </a:lvl5pPr>
          </a:lstStyle>
          <a:p>
            <a:pPr lvl="0" latinLnBrk="1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7207010" y="6041363"/>
            <a:ext cx="912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맑은 고딕" panose="020B0503020000020004" pitchFamily="50" charset="-127"/>
              </a:defRPr>
            </a:lvl1pPr>
          </a:lstStyle>
          <a:p>
            <a:fld id="{C65E3DC2-F620-4C5C-8825-70F7716DD83D}" type="datetime5">
              <a:rPr lang="ko-KR" altLang="en-US" smtClean="0"/>
              <a:pPr/>
              <a:t>2023/7/18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43124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vert"/>
          <a:lstStyle>
            <a:lvl1pPr>
              <a:defRPr>
                <a:ea typeface="맑은 고딕" panose="020B0503020000020004" pitchFamily="50" charset="-127"/>
              </a:defRPr>
            </a:lvl1pPr>
            <a:lvl2pPr>
              <a:defRPr>
                <a:ea typeface="맑은 고딕" panose="020B0503020000020004" pitchFamily="50" charset="-127"/>
              </a:defRPr>
            </a:lvl2pPr>
            <a:lvl3pPr>
              <a:defRPr>
                <a:ea typeface="맑은 고딕" panose="020B0503020000020004" pitchFamily="50" charset="-127"/>
              </a:defRPr>
            </a:lvl3pPr>
            <a:lvl4pPr>
              <a:defRPr>
                <a:ea typeface="맑은 고딕" panose="020B0503020000020004" pitchFamily="50" charset="-127"/>
              </a:defRPr>
            </a:lvl4pPr>
            <a:lvl5pPr>
              <a:defRPr>
                <a:ea typeface="맑은 고딕" panose="020B0503020000020004" pitchFamily="50" charset="-127"/>
              </a:defRPr>
            </a:lvl5pPr>
          </a:lstStyle>
          <a:p>
            <a:pPr lvl="0" latinLnBrk="1"/>
            <a:r>
              <a:rPr lang="ko-KR" altLang="en-US" smtClean="0"/>
              <a:t>마스터 텍스트 스타일을 편집합니다</a:t>
            </a:r>
          </a:p>
          <a:p>
            <a:pPr lvl="1" latinLnBrk="1"/>
            <a:r>
              <a:rPr lang="ko-KR" altLang="en-US" smtClean="0"/>
              <a:t>둘째 수준</a:t>
            </a:r>
          </a:p>
          <a:p>
            <a:pPr lvl="2" latinLnBrk="1"/>
            <a:r>
              <a:rPr lang="ko-KR" altLang="en-US" smtClean="0"/>
              <a:t>셋째 수준</a:t>
            </a:r>
          </a:p>
          <a:p>
            <a:pPr lvl="3" latinLnBrk="1"/>
            <a:r>
              <a:rPr lang="ko-KR" altLang="en-US" smtClean="0"/>
              <a:t>넷째 수준</a:t>
            </a:r>
          </a:p>
          <a:p>
            <a:pPr lvl="4" latinLnBrk="1"/>
            <a:r>
              <a:rPr lang="ko-KR" altLang="en-US" smtClean="0"/>
              <a:t>다섯째 수준</a:t>
            </a:r>
            <a:endParaRPr 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ea typeface="맑은 고딕" panose="020B0503020000020004" pitchFamily="50" charset="-127"/>
              </a:defRPr>
            </a:lvl1pPr>
          </a:lstStyle>
          <a:p>
            <a:endParaRPr 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7A5AD-5AEC-42D0-A3BE-F46B40576360}" type="slidenum">
              <a:rPr lang="en-US" altLang="ko-KR" smtClean="0"/>
              <a:pPr/>
              <a:t>‹#›</a:t>
            </a:fld>
            <a:endParaRPr lang="ko-KR" altLang="en-US" dirty="0">
              <a:ea typeface="맑은 고딕" panose="020B0503020000020004" pitchFamily="50" charset="-127"/>
            </a:endParaRP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7207010" y="6041363"/>
            <a:ext cx="912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맑은 고딕" panose="020B0503020000020004" pitchFamily="50" charset="-127"/>
              </a:defRPr>
            </a:lvl1pPr>
          </a:lstStyle>
          <a:p>
            <a:fld id="{C65E3DC2-F620-4C5C-8825-70F7716DD83D}" type="datetime5">
              <a:rPr lang="ko-KR" altLang="en-US" smtClean="0"/>
              <a:pPr/>
              <a:t>2023/7/18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08095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7969749" y="609600"/>
            <a:ext cx="1305083" cy="5251451"/>
          </a:xfrm>
        </p:spPr>
        <p:txBody>
          <a:bodyPr vert="vert" anchor="ctr"/>
          <a:lstStyle/>
          <a:p>
            <a:r>
              <a:rPr lang="ko-KR" altLang="en-US" smtClean="0"/>
              <a:t>마스터 제목 스타일 편집</a:t>
            </a:r>
            <a:endParaRPr lang="ko-KR" dirty="0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677511" y="609600"/>
            <a:ext cx="7061989" cy="5251450"/>
          </a:xfrm>
        </p:spPr>
        <p:txBody>
          <a:bodyPr vert="vert"/>
          <a:lstStyle>
            <a:lvl1pPr>
              <a:defRPr>
                <a:ea typeface="맑은 고딕" panose="020B0503020000020004" pitchFamily="50" charset="-127"/>
              </a:defRPr>
            </a:lvl1pPr>
            <a:lvl2pPr>
              <a:defRPr>
                <a:ea typeface="맑은 고딕" panose="020B0503020000020004" pitchFamily="50" charset="-127"/>
              </a:defRPr>
            </a:lvl2pPr>
            <a:lvl3pPr>
              <a:defRPr>
                <a:ea typeface="맑은 고딕" panose="020B0503020000020004" pitchFamily="50" charset="-127"/>
              </a:defRPr>
            </a:lvl3pPr>
            <a:lvl4pPr>
              <a:defRPr>
                <a:ea typeface="맑은 고딕" panose="020B0503020000020004" pitchFamily="50" charset="-127"/>
              </a:defRPr>
            </a:lvl4pPr>
            <a:lvl5pPr>
              <a:defRPr>
                <a:ea typeface="맑은 고딕" panose="020B0503020000020004" pitchFamily="50" charset="-127"/>
              </a:defRPr>
            </a:lvl5pPr>
          </a:lstStyle>
          <a:p>
            <a:pPr lvl="0" latinLnBrk="1"/>
            <a:r>
              <a:rPr lang="ko-KR" altLang="en-US" smtClean="0"/>
              <a:t>마스터 텍스트 스타일을 편집합니다</a:t>
            </a:r>
          </a:p>
          <a:p>
            <a:pPr lvl="1" latinLnBrk="1"/>
            <a:r>
              <a:rPr lang="ko-KR" altLang="en-US" smtClean="0"/>
              <a:t>둘째 수준</a:t>
            </a:r>
          </a:p>
          <a:p>
            <a:pPr lvl="2" latinLnBrk="1"/>
            <a:r>
              <a:rPr lang="ko-KR" altLang="en-US" smtClean="0"/>
              <a:t>셋째 수준</a:t>
            </a:r>
          </a:p>
          <a:p>
            <a:pPr lvl="3" latinLnBrk="1"/>
            <a:r>
              <a:rPr lang="ko-KR" altLang="en-US" smtClean="0"/>
              <a:t>넷째 수준</a:t>
            </a:r>
          </a:p>
          <a:p>
            <a:pPr lvl="4" latinLnBrk="1"/>
            <a:r>
              <a:rPr lang="ko-KR" altLang="en-US" smtClean="0"/>
              <a:t>다섯째 수준</a:t>
            </a:r>
            <a:endParaRPr 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ea typeface="맑은 고딕" panose="020B0503020000020004" pitchFamily="50" charset="-127"/>
              </a:defRPr>
            </a:lvl1pPr>
          </a:lstStyle>
          <a:p>
            <a:endParaRPr 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7A5AD-5AEC-42D0-A3BE-F46B40576360}" type="slidenum">
              <a:rPr lang="en-US" altLang="ko-KR" smtClean="0"/>
              <a:pPr/>
              <a:t>‹#›</a:t>
            </a:fld>
            <a:endParaRPr lang="ko-KR" altLang="en-US" dirty="0">
              <a:ea typeface="맑은 고딕" panose="020B0503020000020004" pitchFamily="50" charset="-127"/>
            </a:endParaRP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7207010" y="6041363"/>
            <a:ext cx="912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맑은 고딕" panose="020B0503020000020004" pitchFamily="50" charset="-127"/>
              </a:defRPr>
            </a:lvl1pPr>
          </a:lstStyle>
          <a:p>
            <a:fld id="{C65E3DC2-F620-4C5C-8825-70F7716DD83D}" type="datetime5">
              <a:rPr lang="ko-KR" altLang="en-US" smtClean="0"/>
              <a:pPr/>
              <a:t>2023/7/18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91648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latinLnBrk="1">
              <a:defRPr lang="ko-KR" sz="3600"/>
            </a:lvl1pPr>
          </a:lstStyle>
          <a:p>
            <a:r>
              <a:rPr lang="ko-KR" altLang="en-US" smtClean="0"/>
              <a:t>마스터 제목 스타일 편집</a:t>
            </a:r>
            <a:endParaRPr lang="ko-KR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ea typeface="맑은 고딕" panose="020B0503020000020004" pitchFamily="50" charset="-127"/>
              </a:defRPr>
            </a:lvl1pPr>
            <a:lvl2pPr>
              <a:defRPr>
                <a:ea typeface="맑은 고딕" panose="020B0503020000020004" pitchFamily="50" charset="-127"/>
              </a:defRPr>
            </a:lvl2pPr>
            <a:lvl3pPr>
              <a:defRPr>
                <a:ea typeface="맑은 고딕" panose="020B0503020000020004" pitchFamily="50" charset="-127"/>
              </a:defRPr>
            </a:lvl3pPr>
            <a:lvl4pPr>
              <a:defRPr>
                <a:ea typeface="맑은 고딕" panose="020B0503020000020004" pitchFamily="50" charset="-127"/>
              </a:defRPr>
            </a:lvl4pPr>
            <a:lvl5pPr>
              <a:defRPr>
                <a:ea typeface="맑은 고딕" panose="020B0503020000020004" pitchFamily="50" charset="-127"/>
              </a:defRPr>
            </a:lvl5pPr>
          </a:lstStyle>
          <a:p>
            <a:pPr lvl="0" latinLnBrk="1"/>
            <a:r>
              <a:rPr lang="ko-KR" altLang="en-US" smtClean="0"/>
              <a:t>마스터 텍스트 스타일을 편집합니다</a:t>
            </a:r>
          </a:p>
          <a:p>
            <a:pPr lvl="1" latinLnBrk="1"/>
            <a:r>
              <a:rPr lang="ko-KR" altLang="en-US" smtClean="0"/>
              <a:t>둘째 수준</a:t>
            </a:r>
          </a:p>
          <a:p>
            <a:pPr lvl="2" latinLnBrk="1"/>
            <a:r>
              <a:rPr lang="ko-KR" altLang="en-US" smtClean="0"/>
              <a:t>셋째 수준</a:t>
            </a:r>
          </a:p>
          <a:p>
            <a:pPr lvl="3" latinLnBrk="1"/>
            <a:r>
              <a:rPr lang="ko-KR" altLang="en-US" smtClean="0"/>
              <a:t>넷째 수준</a:t>
            </a:r>
          </a:p>
          <a:p>
            <a:pPr lvl="4" latinLnBrk="1"/>
            <a:r>
              <a:rPr lang="ko-KR" altLang="en-US" smtClean="0"/>
              <a:t>다섯째 수준</a:t>
            </a:r>
            <a:endParaRPr 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ea typeface="맑은 고딕" panose="020B0503020000020004" pitchFamily="50" charset="-127"/>
              </a:defRPr>
            </a:lvl1pPr>
          </a:lstStyle>
          <a:p>
            <a:endParaRPr 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7A5AD-5AEC-42D0-A3BE-F46B40576360}" type="slidenum">
              <a:rPr lang="en-US" altLang="ko-KR" smtClean="0"/>
              <a:pPr/>
              <a:t>‹#›</a:t>
            </a:fld>
            <a:endParaRPr lang="ko-KR" altLang="en-US" dirty="0">
              <a:ea typeface="맑은 고딕" panose="020B0503020000020004" pitchFamily="50" charset="-127"/>
            </a:endParaRP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7207010" y="6041363"/>
            <a:ext cx="912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맑은 고딕" panose="020B0503020000020004" pitchFamily="50" charset="-127"/>
              </a:defRPr>
            </a:lvl1pPr>
          </a:lstStyle>
          <a:p>
            <a:fld id="{C65E3DC2-F620-4C5C-8825-70F7716DD83D}" type="datetime5">
              <a:rPr lang="ko-KR" altLang="en-US" smtClean="0"/>
              <a:pPr/>
              <a:t>2023/7/18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62839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77512" y="2700868"/>
            <a:ext cx="8598907" cy="1826581"/>
          </a:xfrm>
        </p:spPr>
        <p:txBody>
          <a:bodyPr anchor="b"/>
          <a:lstStyle>
            <a:lvl1pPr algn="l" latinLnBrk="1">
              <a:defRPr lang="ko-KR" sz="4000" b="0" cap="none"/>
            </a:lvl1pPr>
          </a:lstStyle>
          <a:p>
            <a:r>
              <a:rPr lang="ko-KR" altLang="en-US" smtClean="0"/>
              <a:t>마스터 제목 스타일 편집</a:t>
            </a:r>
            <a:endParaRPr lang="ko-KR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77512" y="4527448"/>
            <a:ext cx="8598907" cy="860400"/>
          </a:xfrm>
        </p:spPr>
        <p:txBody>
          <a:bodyPr anchor="t"/>
          <a:lstStyle>
            <a:lvl1pPr marL="0" indent="0" algn="l" latinLnBrk="1">
              <a:buNone/>
              <a:defRPr lang="ko-KR" sz="2000">
                <a:solidFill>
                  <a:schemeClr val="tx1">
                    <a:lumMod val="50000"/>
                    <a:lumOff val="50000"/>
                  </a:schemeClr>
                </a:solidFill>
                <a:ea typeface="맑은 고딕" panose="020B0503020000020004" pitchFamily="50" charset="-127"/>
              </a:defRPr>
            </a:lvl1pPr>
            <a:lvl2pPr marL="457200" indent="0" latinLnBrk="1">
              <a:buNone/>
              <a:defRPr lang="ko-KR"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latinLnBrk="1">
              <a:buNone/>
              <a:defRPr lang="ko-KR"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latinLnBrk="1">
              <a:buNone/>
              <a:defRPr lang="ko-KR"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latinLnBrk="1">
              <a:buNone/>
              <a:defRPr lang="ko-KR"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latinLnBrk="1">
              <a:buNone/>
              <a:defRPr lang="ko-KR"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latinLnBrk="1">
              <a:buNone/>
              <a:defRPr lang="ko-KR"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latinLnBrk="1">
              <a:buNone/>
              <a:defRPr lang="ko-KR"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latinLnBrk="1">
              <a:buNone/>
              <a:defRPr lang="ko-KR"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latinLnBrk="1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ea typeface="맑은 고딕" panose="020B0503020000020004" pitchFamily="50" charset="-127"/>
              </a:defRPr>
            </a:lvl1pPr>
          </a:lstStyle>
          <a:p>
            <a:endParaRPr 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7A5AD-5AEC-42D0-A3BE-F46B40576360}" type="slidenum">
              <a:rPr lang="en-US" altLang="ko-KR" smtClean="0"/>
              <a:pPr/>
              <a:t>‹#›</a:t>
            </a:fld>
            <a:endParaRPr lang="ko-KR" altLang="en-US" dirty="0">
              <a:ea typeface="맑은 고딕" panose="020B0503020000020004" pitchFamily="50" charset="-127"/>
            </a:endParaRP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7207010" y="6041363"/>
            <a:ext cx="912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맑은 고딕" panose="020B0503020000020004" pitchFamily="50" charset="-127"/>
              </a:defRPr>
            </a:lvl1pPr>
          </a:lstStyle>
          <a:p>
            <a:fld id="{C65E3DC2-F620-4C5C-8825-70F7716DD83D}" type="datetime5">
              <a:rPr lang="ko-KR" altLang="en-US" smtClean="0"/>
              <a:pPr/>
              <a:t>2023/7/18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79490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677511" y="2160589"/>
            <a:ext cx="4185125" cy="3880772"/>
          </a:xfrm>
        </p:spPr>
        <p:txBody>
          <a:bodyPr/>
          <a:lstStyle>
            <a:lvl1pPr>
              <a:defRPr>
                <a:ea typeface="맑은 고딕" panose="020B0503020000020004" pitchFamily="50" charset="-127"/>
              </a:defRPr>
            </a:lvl1pPr>
            <a:lvl2pPr>
              <a:defRPr>
                <a:ea typeface="맑은 고딕" panose="020B0503020000020004" pitchFamily="50" charset="-127"/>
              </a:defRPr>
            </a:lvl2pPr>
            <a:lvl3pPr>
              <a:defRPr>
                <a:ea typeface="맑은 고딕" panose="020B0503020000020004" pitchFamily="50" charset="-127"/>
              </a:defRPr>
            </a:lvl3pPr>
            <a:lvl4pPr>
              <a:defRPr>
                <a:ea typeface="맑은 고딕" panose="020B0503020000020004" pitchFamily="50" charset="-127"/>
              </a:defRPr>
            </a:lvl4pPr>
            <a:lvl5pPr>
              <a:defRPr>
                <a:ea typeface="맑은 고딕" panose="020B0503020000020004" pitchFamily="50" charset="-127"/>
              </a:defRPr>
            </a:lvl5pPr>
          </a:lstStyle>
          <a:p>
            <a:pPr lvl="0" latinLnBrk="1"/>
            <a:r>
              <a:rPr lang="ko-KR" altLang="en-US" smtClean="0"/>
              <a:t>마스터 텍스트 스타일을 편집합니다</a:t>
            </a:r>
          </a:p>
          <a:p>
            <a:pPr lvl="1" latinLnBrk="1"/>
            <a:r>
              <a:rPr lang="ko-KR" altLang="en-US" smtClean="0"/>
              <a:t>둘째 수준</a:t>
            </a:r>
          </a:p>
          <a:p>
            <a:pPr lvl="2" latinLnBrk="1"/>
            <a:r>
              <a:rPr lang="ko-KR" altLang="en-US" smtClean="0"/>
              <a:t>셋째 수준</a:t>
            </a:r>
          </a:p>
          <a:p>
            <a:pPr lvl="3" latinLnBrk="1"/>
            <a:r>
              <a:rPr lang="ko-KR" altLang="en-US" smtClean="0"/>
              <a:t>넷째 수준</a:t>
            </a:r>
          </a:p>
          <a:p>
            <a:pPr lvl="4" latinLnBrk="1"/>
            <a:r>
              <a:rPr lang="ko-KR" altLang="en-US" smtClean="0"/>
              <a:t>다섯째 수준</a:t>
            </a:r>
            <a:endParaRPr lang="ko-KR" dirty="0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5091296" y="2160590"/>
            <a:ext cx="4185124" cy="3880773"/>
          </a:xfrm>
        </p:spPr>
        <p:txBody>
          <a:bodyPr/>
          <a:lstStyle>
            <a:lvl1pPr>
              <a:defRPr>
                <a:ea typeface="맑은 고딕" panose="020B0503020000020004" pitchFamily="50" charset="-127"/>
              </a:defRPr>
            </a:lvl1pPr>
            <a:lvl2pPr>
              <a:defRPr>
                <a:ea typeface="맑은 고딕" panose="020B0503020000020004" pitchFamily="50" charset="-127"/>
              </a:defRPr>
            </a:lvl2pPr>
            <a:lvl3pPr>
              <a:defRPr>
                <a:ea typeface="맑은 고딕" panose="020B0503020000020004" pitchFamily="50" charset="-127"/>
              </a:defRPr>
            </a:lvl3pPr>
            <a:lvl4pPr>
              <a:defRPr>
                <a:ea typeface="맑은 고딕" panose="020B0503020000020004" pitchFamily="50" charset="-127"/>
              </a:defRPr>
            </a:lvl4pPr>
            <a:lvl5pPr>
              <a:defRPr>
                <a:ea typeface="맑은 고딕" panose="020B0503020000020004" pitchFamily="50" charset="-127"/>
              </a:defRPr>
            </a:lvl5pPr>
          </a:lstStyle>
          <a:p>
            <a:pPr lvl="0" latinLnBrk="1"/>
            <a:r>
              <a:rPr lang="ko-KR" altLang="en-US" smtClean="0"/>
              <a:t>마스터 텍스트 스타일을 편집합니다</a:t>
            </a:r>
          </a:p>
          <a:p>
            <a:pPr lvl="1" latinLnBrk="1"/>
            <a:r>
              <a:rPr lang="ko-KR" altLang="en-US" smtClean="0"/>
              <a:t>둘째 수준</a:t>
            </a:r>
          </a:p>
          <a:p>
            <a:pPr lvl="2" latinLnBrk="1"/>
            <a:r>
              <a:rPr lang="ko-KR" altLang="en-US" smtClean="0"/>
              <a:t>셋째 수준</a:t>
            </a:r>
          </a:p>
          <a:p>
            <a:pPr lvl="3" latinLnBrk="1"/>
            <a:r>
              <a:rPr lang="ko-KR" altLang="en-US" smtClean="0"/>
              <a:t>넷째 수준</a:t>
            </a:r>
          </a:p>
          <a:p>
            <a:pPr lvl="4" latinLnBrk="1"/>
            <a:r>
              <a:rPr lang="ko-KR" altLang="en-US" smtClean="0"/>
              <a:t>다섯째 수준</a:t>
            </a:r>
            <a:endParaRPr lang="ko-KR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ea typeface="맑은 고딕" panose="020B0503020000020004" pitchFamily="50" charset="-127"/>
              </a:defRPr>
            </a:lvl1pPr>
          </a:lstStyle>
          <a:p>
            <a:endParaRPr lang="ko-KR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7A5AD-5AEC-42D0-A3BE-F46B40576360}" type="slidenum">
              <a:rPr lang="en-US" altLang="ko-KR" smtClean="0"/>
              <a:pPr/>
              <a:t>‹#›</a:t>
            </a:fld>
            <a:endParaRPr lang="ko-KR" altLang="en-US" dirty="0">
              <a:ea typeface="맑은 고딕" panose="020B0503020000020004" pitchFamily="50" charset="-127"/>
            </a:endParaRP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3"/>
          </p:nvPr>
        </p:nvSpPr>
        <p:spPr>
          <a:xfrm>
            <a:off x="7207010" y="6041363"/>
            <a:ext cx="912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맑은 고딕" panose="020B0503020000020004" pitchFamily="50" charset="-127"/>
              </a:defRPr>
            </a:lvl1pPr>
          </a:lstStyle>
          <a:p>
            <a:fld id="{C65E3DC2-F620-4C5C-8825-70F7716DD83D}" type="datetime5">
              <a:rPr lang="ko-KR" altLang="en-US" smtClean="0"/>
              <a:pPr/>
              <a:t>2023/7/18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76166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latinLnBrk="1">
              <a:defRPr lang="ko-KR"/>
            </a:lvl1pPr>
          </a:lstStyle>
          <a:p>
            <a:r>
              <a:rPr lang="ko-KR" altLang="en-US" smtClean="0"/>
              <a:t>마스터 제목 스타일 편집</a:t>
            </a:r>
            <a:endParaRPr lang="ko-KR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75922" y="2160983"/>
            <a:ext cx="4186713" cy="576262"/>
          </a:xfrm>
        </p:spPr>
        <p:txBody>
          <a:bodyPr anchor="b">
            <a:noAutofit/>
          </a:bodyPr>
          <a:lstStyle>
            <a:lvl1pPr marL="0" indent="0" latinLnBrk="1">
              <a:buNone/>
              <a:defRPr lang="ko-KR" sz="2400" b="0">
                <a:ea typeface="맑은 고딕" panose="020B0503020000020004" pitchFamily="50" charset="-127"/>
              </a:defRPr>
            </a:lvl1pPr>
            <a:lvl2pPr marL="457200" indent="0" latinLnBrk="1">
              <a:buNone/>
              <a:defRPr lang="ko-KR" sz="2000" b="1"/>
            </a:lvl2pPr>
            <a:lvl3pPr marL="914400" indent="0" latinLnBrk="1">
              <a:buNone/>
              <a:defRPr lang="ko-KR" sz="1800" b="1"/>
            </a:lvl3pPr>
            <a:lvl4pPr marL="1371600" indent="0" latinLnBrk="1">
              <a:buNone/>
              <a:defRPr lang="ko-KR" sz="1600" b="1"/>
            </a:lvl4pPr>
            <a:lvl5pPr marL="1828800" indent="0" latinLnBrk="1">
              <a:buNone/>
              <a:defRPr lang="ko-KR" sz="1600" b="1"/>
            </a:lvl5pPr>
            <a:lvl6pPr marL="2286000" indent="0" latinLnBrk="1">
              <a:buNone/>
              <a:defRPr lang="ko-KR" sz="1600" b="1"/>
            </a:lvl6pPr>
            <a:lvl7pPr marL="2743200" indent="0" latinLnBrk="1">
              <a:buNone/>
              <a:defRPr lang="ko-KR" sz="1600" b="1"/>
            </a:lvl7pPr>
            <a:lvl8pPr marL="3200400" indent="0" latinLnBrk="1">
              <a:buNone/>
              <a:defRPr lang="ko-KR" sz="1600" b="1"/>
            </a:lvl8pPr>
            <a:lvl9pPr marL="3657600" indent="0" latinLnBrk="1">
              <a:buNone/>
              <a:defRPr lang="ko-KR" sz="1600" b="1"/>
            </a:lvl9pPr>
          </a:lstStyle>
          <a:p>
            <a:pPr lvl="0" latinLnBrk="1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75922" y="2737246"/>
            <a:ext cx="4186713" cy="3304117"/>
          </a:xfrm>
        </p:spPr>
        <p:txBody>
          <a:bodyPr>
            <a:normAutofit/>
          </a:bodyPr>
          <a:lstStyle>
            <a:lvl1pPr>
              <a:defRPr>
                <a:ea typeface="맑은 고딕" panose="020B0503020000020004" pitchFamily="50" charset="-127"/>
              </a:defRPr>
            </a:lvl1pPr>
            <a:lvl2pPr>
              <a:defRPr>
                <a:ea typeface="맑은 고딕" panose="020B0503020000020004" pitchFamily="50" charset="-127"/>
              </a:defRPr>
            </a:lvl2pPr>
            <a:lvl3pPr>
              <a:defRPr>
                <a:ea typeface="맑은 고딕" panose="020B0503020000020004" pitchFamily="50" charset="-127"/>
              </a:defRPr>
            </a:lvl3pPr>
            <a:lvl4pPr>
              <a:defRPr>
                <a:ea typeface="맑은 고딕" panose="020B0503020000020004" pitchFamily="50" charset="-127"/>
              </a:defRPr>
            </a:lvl4pPr>
            <a:lvl5pPr>
              <a:defRPr>
                <a:ea typeface="맑은 고딕" panose="020B0503020000020004" pitchFamily="50" charset="-127"/>
              </a:defRPr>
            </a:lvl5pPr>
          </a:lstStyle>
          <a:p>
            <a:pPr lvl="0" latinLnBrk="1"/>
            <a:r>
              <a:rPr lang="ko-KR" altLang="en-US" smtClean="0"/>
              <a:t>마스터 텍스트 스타일을 편집합니다</a:t>
            </a:r>
          </a:p>
          <a:p>
            <a:pPr lvl="1" latinLnBrk="1"/>
            <a:r>
              <a:rPr lang="ko-KR" altLang="en-US" smtClean="0"/>
              <a:t>둘째 수준</a:t>
            </a:r>
          </a:p>
          <a:p>
            <a:pPr lvl="2" latinLnBrk="1"/>
            <a:r>
              <a:rPr lang="ko-KR" altLang="en-US" smtClean="0"/>
              <a:t>셋째 수준</a:t>
            </a:r>
          </a:p>
          <a:p>
            <a:pPr lvl="3" latinLnBrk="1"/>
            <a:r>
              <a:rPr lang="ko-KR" altLang="en-US" smtClean="0"/>
              <a:t>넷째 수준</a:t>
            </a:r>
          </a:p>
          <a:p>
            <a:pPr lvl="4" latinLnBrk="1"/>
            <a:r>
              <a:rPr lang="ko-KR" altLang="en-US" smtClean="0"/>
              <a:t>다섯째 수준</a:t>
            </a:r>
            <a:endParaRPr lang="ko-KR" dirty="0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5089709" y="2160983"/>
            <a:ext cx="4186708" cy="576262"/>
          </a:xfrm>
        </p:spPr>
        <p:txBody>
          <a:bodyPr anchor="b">
            <a:noAutofit/>
          </a:bodyPr>
          <a:lstStyle>
            <a:lvl1pPr marL="0" indent="0" latinLnBrk="1">
              <a:buNone/>
              <a:defRPr lang="ko-KR" sz="2400" b="0">
                <a:ea typeface="맑은 고딕" panose="020B0503020000020004" pitchFamily="50" charset="-127"/>
              </a:defRPr>
            </a:lvl1pPr>
            <a:lvl2pPr marL="457200" indent="0" latinLnBrk="1">
              <a:buNone/>
              <a:defRPr lang="ko-KR" sz="2000" b="1"/>
            </a:lvl2pPr>
            <a:lvl3pPr marL="914400" indent="0" latinLnBrk="1">
              <a:buNone/>
              <a:defRPr lang="ko-KR" sz="1800" b="1"/>
            </a:lvl3pPr>
            <a:lvl4pPr marL="1371600" indent="0" latinLnBrk="1">
              <a:buNone/>
              <a:defRPr lang="ko-KR" sz="1600" b="1"/>
            </a:lvl4pPr>
            <a:lvl5pPr marL="1828800" indent="0" latinLnBrk="1">
              <a:buNone/>
              <a:defRPr lang="ko-KR" sz="1600" b="1"/>
            </a:lvl5pPr>
            <a:lvl6pPr marL="2286000" indent="0" latinLnBrk="1">
              <a:buNone/>
              <a:defRPr lang="ko-KR" sz="1600" b="1"/>
            </a:lvl6pPr>
            <a:lvl7pPr marL="2743200" indent="0" latinLnBrk="1">
              <a:buNone/>
              <a:defRPr lang="ko-KR" sz="1600" b="1"/>
            </a:lvl7pPr>
            <a:lvl8pPr marL="3200400" indent="0" latinLnBrk="1">
              <a:buNone/>
              <a:defRPr lang="ko-KR" sz="1600" b="1"/>
            </a:lvl8pPr>
            <a:lvl9pPr marL="3657600" indent="0" latinLnBrk="1">
              <a:buNone/>
              <a:defRPr lang="ko-KR" sz="1600" b="1"/>
            </a:lvl9pPr>
          </a:lstStyle>
          <a:p>
            <a:pPr lvl="0" latinLnBrk="1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5089710" y="2737246"/>
            <a:ext cx="4186707" cy="3304117"/>
          </a:xfrm>
        </p:spPr>
        <p:txBody>
          <a:bodyPr>
            <a:normAutofit/>
          </a:bodyPr>
          <a:lstStyle>
            <a:lvl1pPr>
              <a:defRPr>
                <a:ea typeface="맑은 고딕" panose="020B0503020000020004" pitchFamily="50" charset="-127"/>
              </a:defRPr>
            </a:lvl1pPr>
            <a:lvl2pPr>
              <a:defRPr>
                <a:ea typeface="맑은 고딕" panose="020B0503020000020004" pitchFamily="50" charset="-127"/>
              </a:defRPr>
            </a:lvl2pPr>
            <a:lvl3pPr>
              <a:defRPr>
                <a:ea typeface="맑은 고딕" panose="020B0503020000020004" pitchFamily="50" charset="-127"/>
              </a:defRPr>
            </a:lvl3pPr>
            <a:lvl4pPr>
              <a:defRPr>
                <a:ea typeface="맑은 고딕" panose="020B0503020000020004" pitchFamily="50" charset="-127"/>
              </a:defRPr>
            </a:lvl4pPr>
            <a:lvl5pPr>
              <a:defRPr>
                <a:ea typeface="맑은 고딕" panose="020B0503020000020004" pitchFamily="50" charset="-127"/>
              </a:defRPr>
            </a:lvl5pPr>
          </a:lstStyle>
          <a:p>
            <a:pPr lvl="0" latinLnBrk="1"/>
            <a:r>
              <a:rPr lang="ko-KR" altLang="en-US" smtClean="0"/>
              <a:t>마스터 텍스트 스타일을 편집합니다</a:t>
            </a:r>
          </a:p>
          <a:p>
            <a:pPr lvl="1" latinLnBrk="1"/>
            <a:r>
              <a:rPr lang="ko-KR" altLang="en-US" smtClean="0"/>
              <a:t>둘째 수준</a:t>
            </a:r>
          </a:p>
          <a:p>
            <a:pPr lvl="2" latinLnBrk="1"/>
            <a:r>
              <a:rPr lang="ko-KR" altLang="en-US" smtClean="0"/>
              <a:t>셋째 수준</a:t>
            </a:r>
          </a:p>
          <a:p>
            <a:pPr lvl="3" latinLnBrk="1"/>
            <a:r>
              <a:rPr lang="ko-KR" altLang="en-US" smtClean="0"/>
              <a:t>넷째 수준</a:t>
            </a:r>
          </a:p>
          <a:p>
            <a:pPr lvl="4" latinLnBrk="1"/>
            <a:r>
              <a:rPr lang="ko-KR" altLang="en-US" smtClean="0"/>
              <a:t>다섯째 수준</a:t>
            </a:r>
            <a:endParaRPr lang="ko-KR" dirty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ea typeface="맑은 고딕" panose="020B0503020000020004" pitchFamily="50" charset="-127"/>
              </a:defRPr>
            </a:lvl1pPr>
          </a:lstStyle>
          <a:p>
            <a:endParaRPr lang="ko-KR" dirty="0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7A5AD-5AEC-42D0-A3BE-F46B40576360}" type="slidenum">
              <a:rPr lang="en-US" altLang="ko-KR" smtClean="0"/>
              <a:pPr/>
              <a:t>‹#›</a:t>
            </a:fld>
            <a:endParaRPr lang="ko-KR" altLang="en-US" dirty="0">
              <a:ea typeface="맑은 고딕" panose="020B0503020000020004" pitchFamily="50" charset="-127"/>
            </a:endParaRP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3"/>
          </p:nvPr>
        </p:nvSpPr>
        <p:spPr>
          <a:xfrm>
            <a:off x="7207010" y="6041363"/>
            <a:ext cx="912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맑은 고딕" panose="020B0503020000020004" pitchFamily="50" charset="-127"/>
              </a:defRPr>
            </a:lvl1pPr>
          </a:lstStyle>
          <a:p>
            <a:fld id="{C65E3DC2-F620-4C5C-8825-70F7716DD83D}" type="datetime5">
              <a:rPr lang="ko-KR" altLang="en-US" smtClean="0"/>
              <a:pPr/>
              <a:t>2023/7/18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03312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77511" y="609600"/>
            <a:ext cx="8598907" cy="1320800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ea typeface="맑은 고딕" panose="020B0503020000020004" pitchFamily="50" charset="-127"/>
              </a:defRPr>
            </a:lvl1pPr>
          </a:lstStyle>
          <a:p>
            <a:endParaRPr 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7A5AD-5AEC-42D0-A3BE-F46B40576360}" type="slidenum">
              <a:rPr lang="en-US" altLang="ko-KR" smtClean="0"/>
              <a:pPr/>
              <a:t>‹#›</a:t>
            </a:fld>
            <a:endParaRPr lang="ko-KR" altLang="en-US" dirty="0">
              <a:ea typeface="맑은 고딕" panose="020B0503020000020004" pitchFamily="50" charset="-127"/>
            </a:endParaRP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"/>
          </p:nvPr>
        </p:nvSpPr>
        <p:spPr>
          <a:xfrm>
            <a:off x="7207010" y="6041363"/>
            <a:ext cx="912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맑은 고딕" panose="020B0503020000020004" pitchFamily="50" charset="-127"/>
              </a:defRPr>
            </a:lvl1pPr>
          </a:lstStyle>
          <a:p>
            <a:fld id="{C65E3DC2-F620-4C5C-8825-70F7716DD83D}" type="datetime5">
              <a:rPr lang="ko-KR" altLang="en-US" smtClean="0"/>
              <a:pPr/>
              <a:t>2023/7/18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51658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ea typeface="맑은 고딕" panose="020B0503020000020004" pitchFamily="50" charset="-127"/>
              </a:defRPr>
            </a:lvl1pPr>
          </a:lstStyle>
          <a:p>
            <a:endParaRPr lang="ko-KR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7A5AD-5AEC-42D0-A3BE-F46B40576360}" type="slidenum">
              <a:rPr lang="en-US" altLang="ko-KR" smtClean="0"/>
              <a:pPr/>
              <a:t>‹#›</a:t>
            </a:fld>
            <a:endParaRPr lang="ko-KR" altLang="en-US" dirty="0">
              <a:ea typeface="맑은 고딕" panose="020B0503020000020004" pitchFamily="50" charset="-127"/>
            </a:endParaRP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2"/>
          </p:nvPr>
        </p:nvSpPr>
        <p:spPr>
          <a:xfrm>
            <a:off x="7207010" y="6041363"/>
            <a:ext cx="912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맑은 고딕" panose="020B0503020000020004" pitchFamily="50" charset="-127"/>
              </a:defRPr>
            </a:lvl1pPr>
          </a:lstStyle>
          <a:p>
            <a:fld id="{C65E3DC2-F620-4C5C-8825-70F7716DD83D}" type="datetime5">
              <a:rPr lang="ko-KR" altLang="en-US" smtClean="0"/>
              <a:pPr/>
              <a:t>2023/7/18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78670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77510" y="1498604"/>
            <a:ext cx="3855532" cy="1278466"/>
          </a:xfrm>
        </p:spPr>
        <p:txBody>
          <a:bodyPr anchor="b">
            <a:normAutofit/>
          </a:bodyPr>
          <a:lstStyle>
            <a:lvl1pPr latinLnBrk="1">
              <a:defRPr lang="ko-KR" sz="2000"/>
            </a:lvl1pPr>
          </a:lstStyle>
          <a:p>
            <a:r>
              <a:rPr lang="ko-KR" altLang="en-US" smtClean="0"/>
              <a:t>마스터 제목 스타일 편집</a:t>
            </a:r>
            <a:endParaRPr lang="ko-KR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761701" y="514925"/>
            <a:ext cx="4514717" cy="5526437"/>
          </a:xfrm>
        </p:spPr>
        <p:txBody>
          <a:bodyPr>
            <a:normAutofit/>
          </a:bodyPr>
          <a:lstStyle>
            <a:lvl1pPr>
              <a:defRPr>
                <a:ea typeface="맑은 고딕" panose="020B0503020000020004" pitchFamily="50" charset="-127"/>
              </a:defRPr>
            </a:lvl1pPr>
            <a:lvl2pPr>
              <a:defRPr>
                <a:ea typeface="맑은 고딕" panose="020B0503020000020004" pitchFamily="50" charset="-127"/>
              </a:defRPr>
            </a:lvl2pPr>
            <a:lvl3pPr>
              <a:defRPr>
                <a:ea typeface="맑은 고딕" panose="020B0503020000020004" pitchFamily="50" charset="-127"/>
              </a:defRPr>
            </a:lvl3pPr>
            <a:lvl4pPr>
              <a:defRPr>
                <a:ea typeface="맑은 고딕" panose="020B0503020000020004" pitchFamily="50" charset="-127"/>
              </a:defRPr>
            </a:lvl4pPr>
            <a:lvl5pPr>
              <a:defRPr>
                <a:ea typeface="맑은 고딕" panose="020B0503020000020004" pitchFamily="50" charset="-127"/>
              </a:defRPr>
            </a:lvl5pPr>
          </a:lstStyle>
          <a:p>
            <a:pPr lvl="0" latinLnBrk="1"/>
            <a:r>
              <a:rPr lang="ko-KR" altLang="en-US" smtClean="0"/>
              <a:t>마스터 텍스트 스타일을 편집합니다</a:t>
            </a:r>
          </a:p>
          <a:p>
            <a:pPr lvl="1" latinLnBrk="1"/>
            <a:r>
              <a:rPr lang="ko-KR" altLang="en-US" smtClean="0"/>
              <a:t>둘째 수준</a:t>
            </a:r>
          </a:p>
          <a:p>
            <a:pPr lvl="2" latinLnBrk="1"/>
            <a:r>
              <a:rPr lang="ko-KR" altLang="en-US" smtClean="0"/>
              <a:t>셋째 수준</a:t>
            </a:r>
          </a:p>
          <a:p>
            <a:pPr lvl="3" latinLnBrk="1"/>
            <a:r>
              <a:rPr lang="ko-KR" altLang="en-US" smtClean="0"/>
              <a:t>넷째 수준</a:t>
            </a:r>
          </a:p>
          <a:p>
            <a:pPr lvl="4" latinLnBrk="1"/>
            <a:r>
              <a:rPr lang="ko-KR" altLang="en-US" smtClean="0"/>
              <a:t>다섯째 수준</a:t>
            </a:r>
            <a:endParaRPr lang="ko-KR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77510" y="2777069"/>
            <a:ext cx="3855532" cy="2584449"/>
          </a:xfrm>
        </p:spPr>
        <p:txBody>
          <a:bodyPr>
            <a:normAutofit/>
          </a:bodyPr>
          <a:lstStyle>
            <a:lvl1pPr marL="0" indent="0" latinLnBrk="1">
              <a:buNone/>
              <a:defRPr lang="ko-KR" sz="1400">
                <a:ea typeface="맑은 고딕" panose="020B0503020000020004" pitchFamily="50" charset="-127"/>
              </a:defRPr>
            </a:lvl1pPr>
            <a:lvl2pPr marL="457063" indent="0" latinLnBrk="1">
              <a:buNone/>
              <a:defRPr lang="ko-KR" sz="1400"/>
            </a:lvl2pPr>
            <a:lvl3pPr marL="914126" indent="0" latinLnBrk="1">
              <a:buNone/>
              <a:defRPr lang="ko-KR" sz="1200"/>
            </a:lvl3pPr>
            <a:lvl4pPr marL="1371189" indent="0" latinLnBrk="1">
              <a:buNone/>
              <a:defRPr lang="ko-KR" sz="1000"/>
            </a:lvl4pPr>
            <a:lvl5pPr marL="1828251" indent="0" latinLnBrk="1">
              <a:buNone/>
              <a:defRPr lang="ko-KR" sz="1000"/>
            </a:lvl5pPr>
            <a:lvl6pPr marL="2285314" indent="0" latinLnBrk="1">
              <a:buNone/>
              <a:defRPr lang="ko-KR" sz="1000"/>
            </a:lvl6pPr>
            <a:lvl7pPr marL="2742377" indent="0" latinLnBrk="1">
              <a:buNone/>
              <a:defRPr lang="ko-KR" sz="1000"/>
            </a:lvl7pPr>
            <a:lvl8pPr marL="3199440" indent="0" latinLnBrk="1">
              <a:buNone/>
              <a:defRPr lang="ko-KR" sz="1000"/>
            </a:lvl8pPr>
            <a:lvl9pPr marL="3656503" indent="0" latinLnBrk="1">
              <a:buNone/>
              <a:defRPr lang="ko-KR" sz="1000"/>
            </a:lvl9pPr>
          </a:lstStyle>
          <a:p>
            <a:pPr lvl="0" latinLnBrk="1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ea typeface="맑은 고딕" panose="020B0503020000020004" pitchFamily="50" charset="-127"/>
              </a:defRPr>
            </a:lvl1pPr>
          </a:lstStyle>
          <a:p>
            <a:endParaRPr lang="ko-KR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7A5AD-5AEC-42D0-A3BE-F46B40576360}" type="slidenum">
              <a:rPr lang="en-US" altLang="ko-KR" smtClean="0"/>
              <a:pPr/>
              <a:t>‹#›</a:t>
            </a:fld>
            <a:endParaRPr lang="ko-KR" altLang="en-US" dirty="0">
              <a:ea typeface="맑은 고딕" panose="020B0503020000020004" pitchFamily="50" charset="-127"/>
            </a:endParaRP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3"/>
          </p:nvPr>
        </p:nvSpPr>
        <p:spPr>
          <a:xfrm>
            <a:off x="7207010" y="6041363"/>
            <a:ext cx="912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맑은 고딕" panose="020B0503020000020004" pitchFamily="50" charset="-127"/>
              </a:defRPr>
            </a:lvl1pPr>
          </a:lstStyle>
          <a:p>
            <a:fld id="{C65E3DC2-F620-4C5C-8825-70F7716DD83D}" type="datetime5">
              <a:rPr lang="ko-KR" altLang="en-US" smtClean="0"/>
              <a:pPr/>
              <a:t>2023/7/18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1625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77511" y="4800600"/>
            <a:ext cx="8598906" cy="566738"/>
          </a:xfrm>
        </p:spPr>
        <p:txBody>
          <a:bodyPr anchor="b">
            <a:normAutofit/>
          </a:bodyPr>
          <a:lstStyle>
            <a:lvl1pPr algn="l" latinLnBrk="1">
              <a:defRPr lang="ko-KR" sz="2400" b="0"/>
            </a:lvl1pPr>
          </a:lstStyle>
          <a:p>
            <a:r>
              <a:rPr lang="ko-KR" altLang="en-US" smtClean="0"/>
              <a:t>마스터 제목 스타일 편집</a:t>
            </a:r>
            <a:endParaRPr lang="ko-KR"/>
          </a:p>
        </p:txBody>
      </p:sp>
      <p:sp>
        <p:nvSpPr>
          <p:cNvPr id="3" name="그림 개체 틀 2"/>
          <p:cNvSpPr>
            <a:spLocks noGrp="1" noChangeAspect="1"/>
          </p:cNvSpPr>
          <p:nvPr>
            <p:ph type="pic" idx="1"/>
          </p:nvPr>
        </p:nvSpPr>
        <p:spPr>
          <a:xfrm>
            <a:off x="677511" y="609600"/>
            <a:ext cx="8598907" cy="3845718"/>
          </a:xfrm>
        </p:spPr>
        <p:txBody>
          <a:bodyPr anchor="ctr">
            <a:normAutofit/>
          </a:bodyPr>
          <a:lstStyle>
            <a:lvl1pPr marL="0" indent="0" algn="ctr" latinLnBrk="1">
              <a:buNone/>
              <a:defRPr lang="ko-KR" sz="1600">
                <a:ea typeface="맑은 고딕" panose="020B0503020000020004" pitchFamily="50" charset="-127"/>
              </a:defRPr>
            </a:lvl1pPr>
            <a:lvl2pPr marL="457200" indent="0" latinLnBrk="1">
              <a:buNone/>
              <a:defRPr lang="ko-KR" sz="2800"/>
            </a:lvl2pPr>
            <a:lvl3pPr marL="914400" indent="0" latinLnBrk="1">
              <a:buNone/>
              <a:defRPr lang="ko-KR" sz="2400"/>
            </a:lvl3pPr>
            <a:lvl4pPr marL="1371600" indent="0" latinLnBrk="1">
              <a:buNone/>
              <a:defRPr lang="ko-KR" sz="2000"/>
            </a:lvl4pPr>
            <a:lvl5pPr marL="1828800" indent="0" latinLnBrk="1">
              <a:buNone/>
              <a:defRPr lang="ko-KR" sz="2000"/>
            </a:lvl5pPr>
            <a:lvl6pPr marL="2286000" indent="0" latinLnBrk="1">
              <a:buNone/>
              <a:defRPr lang="ko-KR" sz="2000"/>
            </a:lvl6pPr>
            <a:lvl7pPr marL="2743200" indent="0" latinLnBrk="1">
              <a:buNone/>
              <a:defRPr lang="ko-KR" sz="2000"/>
            </a:lvl7pPr>
            <a:lvl8pPr marL="3200400" indent="0" latinLnBrk="1">
              <a:buNone/>
              <a:defRPr lang="ko-KR" sz="2000"/>
            </a:lvl8pPr>
            <a:lvl9pPr marL="3657600" indent="0" latinLnBrk="1">
              <a:buNone/>
              <a:defRPr lang="ko-KR" sz="20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ko-KR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77511" y="5367338"/>
            <a:ext cx="8598906" cy="674024"/>
          </a:xfrm>
        </p:spPr>
        <p:txBody>
          <a:bodyPr>
            <a:normAutofit/>
          </a:bodyPr>
          <a:lstStyle>
            <a:lvl1pPr marL="0" indent="0" latinLnBrk="1">
              <a:buNone/>
              <a:defRPr lang="ko-KR" sz="1200">
                <a:ea typeface="맑은 고딕" panose="020B0503020000020004" pitchFamily="50" charset="-127"/>
              </a:defRPr>
            </a:lvl1pPr>
            <a:lvl2pPr marL="457200" indent="0" latinLnBrk="1">
              <a:buNone/>
              <a:defRPr lang="ko-KR" sz="1200"/>
            </a:lvl2pPr>
            <a:lvl3pPr marL="914400" indent="0" latinLnBrk="1">
              <a:buNone/>
              <a:defRPr lang="ko-KR" sz="1000"/>
            </a:lvl3pPr>
            <a:lvl4pPr marL="1371600" indent="0" latinLnBrk="1">
              <a:buNone/>
              <a:defRPr lang="ko-KR" sz="900"/>
            </a:lvl4pPr>
            <a:lvl5pPr marL="1828800" indent="0" latinLnBrk="1">
              <a:buNone/>
              <a:defRPr lang="ko-KR" sz="900"/>
            </a:lvl5pPr>
            <a:lvl6pPr marL="2286000" indent="0" latinLnBrk="1">
              <a:buNone/>
              <a:defRPr lang="ko-KR" sz="900"/>
            </a:lvl6pPr>
            <a:lvl7pPr marL="2743200" indent="0" latinLnBrk="1">
              <a:buNone/>
              <a:defRPr lang="ko-KR" sz="900"/>
            </a:lvl7pPr>
            <a:lvl8pPr marL="3200400" indent="0" latinLnBrk="1">
              <a:buNone/>
              <a:defRPr lang="ko-KR" sz="900"/>
            </a:lvl8pPr>
            <a:lvl9pPr marL="3657600" indent="0" latinLnBrk="1">
              <a:buNone/>
              <a:defRPr lang="ko-KR" sz="900"/>
            </a:lvl9pPr>
          </a:lstStyle>
          <a:p>
            <a:pPr lvl="0" latinLnBrk="1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ea typeface="맑은 고딕" panose="020B0503020000020004" pitchFamily="50" charset="-127"/>
              </a:defRPr>
            </a:lvl1pPr>
          </a:lstStyle>
          <a:p>
            <a:endParaRPr lang="ko-KR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7A5AD-5AEC-42D0-A3BE-F46B40576360}" type="slidenum">
              <a:rPr lang="en-US" altLang="ko-KR" smtClean="0"/>
              <a:pPr/>
              <a:t>‹#›</a:t>
            </a:fld>
            <a:endParaRPr lang="ko-KR" altLang="en-US" dirty="0">
              <a:ea typeface="맑은 고딕" panose="020B0503020000020004" pitchFamily="50" charset="-127"/>
            </a:endParaRP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3"/>
          </p:nvPr>
        </p:nvSpPr>
        <p:spPr>
          <a:xfrm>
            <a:off x="7207010" y="6041363"/>
            <a:ext cx="912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맑은 고딕" panose="020B0503020000020004" pitchFamily="50" charset="-127"/>
              </a:defRPr>
            </a:lvl1pPr>
          </a:lstStyle>
          <a:p>
            <a:fld id="{C65E3DC2-F620-4C5C-8825-70F7716DD83D}" type="datetime5">
              <a:rPr lang="ko-KR" altLang="en-US" smtClean="0"/>
              <a:pPr/>
              <a:t>2023/7/18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07833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flipV="1">
            <a:off x="7399148" y="3689879"/>
            <a:ext cx="4764799" cy="3176587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9373453" y="0"/>
            <a:ext cx="1219518" cy="6858000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Freeform 8"/>
          <p:cNvSpPr/>
          <p:nvPr/>
        </p:nvSpPr>
        <p:spPr>
          <a:xfrm>
            <a:off x="9188726" y="-8467"/>
            <a:ext cx="3006450" cy="6866467"/>
          </a:xfrm>
          <a:custGeom>
            <a:avLst/>
            <a:gdLst>
              <a:gd name="connsiteX0" fmla="*/ 2023534 w 3005667"/>
              <a:gd name="connsiteY0" fmla="*/ 8467 h 6866467"/>
              <a:gd name="connsiteX1" fmla="*/ 0 w 3005667"/>
              <a:gd name="connsiteY1" fmla="*/ 6866467 h 6866467"/>
              <a:gd name="connsiteX2" fmla="*/ 2997200 w 3005667"/>
              <a:gd name="connsiteY2" fmla="*/ 6858000 h 6866467"/>
              <a:gd name="connsiteX3" fmla="*/ 3005667 w 3005667"/>
              <a:gd name="connsiteY3" fmla="*/ 0 h 6866467"/>
              <a:gd name="connsiteX4" fmla="*/ 2023534 w 3005667"/>
              <a:gd name="connsiteY4" fmla="*/ 8467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05667" h="6866467">
                <a:moveTo>
                  <a:pt x="2023534" y="8467"/>
                </a:moveTo>
                <a:lnTo>
                  <a:pt x="0" y="6866467"/>
                </a:lnTo>
                <a:lnTo>
                  <a:pt x="2997200" y="6858000"/>
                </a:lnTo>
                <a:cubicBezTo>
                  <a:pt x="3000022" y="4572000"/>
                  <a:pt x="3002845" y="2286000"/>
                  <a:pt x="3005667" y="0"/>
                </a:cubicBezTo>
                <a:lnTo>
                  <a:pt x="2023534" y="8467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latin typeface="맑은 고딕" panose="020B0503020000020004" pitchFamily="50" charset="-127"/>
            </a:endParaRPr>
          </a:p>
        </p:txBody>
      </p:sp>
      <p:sp>
        <p:nvSpPr>
          <p:cNvPr id="10" name="Freeform 9"/>
          <p:cNvSpPr/>
          <p:nvPr/>
        </p:nvSpPr>
        <p:spPr>
          <a:xfrm>
            <a:off x="9603701" y="-8467"/>
            <a:ext cx="2591475" cy="6866467"/>
          </a:xfrm>
          <a:custGeom>
            <a:avLst/>
            <a:gdLst>
              <a:gd name="connsiteX0" fmla="*/ 0 w 2590800"/>
              <a:gd name="connsiteY0" fmla="*/ 0 h 6866467"/>
              <a:gd name="connsiteX1" fmla="*/ 1202267 w 2590800"/>
              <a:gd name="connsiteY1" fmla="*/ 6866467 h 6866467"/>
              <a:gd name="connsiteX2" fmla="*/ 2590800 w 2590800"/>
              <a:gd name="connsiteY2" fmla="*/ 6866467 h 6866467"/>
              <a:gd name="connsiteX3" fmla="*/ 2582333 w 2590800"/>
              <a:gd name="connsiteY3" fmla="*/ 0 h 6866467"/>
              <a:gd name="connsiteX4" fmla="*/ 0 w 2590800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90800" h="6866467">
                <a:moveTo>
                  <a:pt x="0" y="0"/>
                </a:moveTo>
                <a:lnTo>
                  <a:pt x="1202267" y="6866467"/>
                </a:lnTo>
                <a:lnTo>
                  <a:pt x="2590800" y="6866467"/>
                </a:lnTo>
                <a:cubicBezTo>
                  <a:pt x="2587978" y="4577645"/>
                  <a:pt x="2585155" y="2288822"/>
                  <a:pt x="2582333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latin typeface="맑은 고딕" panose="020B0503020000020004" pitchFamily="50" charset="-127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8934660" y="3048000"/>
            <a:ext cx="3260516" cy="3810000"/>
          </a:xfrm>
          <a:custGeom>
            <a:avLst/>
            <a:gdLst>
              <a:gd name="connsiteX0" fmla="*/ 0 w 3259667"/>
              <a:gd name="connsiteY0" fmla="*/ 3810000 h 3810000"/>
              <a:gd name="connsiteX1" fmla="*/ 3251200 w 3259667"/>
              <a:gd name="connsiteY1" fmla="*/ 0 h 3810000"/>
              <a:gd name="connsiteX2" fmla="*/ 3259667 w 3259667"/>
              <a:gd name="connsiteY2" fmla="*/ 3810000 h 3810000"/>
              <a:gd name="connsiteX3" fmla="*/ 0 w 3259667"/>
              <a:gd name="connsiteY3" fmla="*/ 3810000 h 38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59667" h="3810000">
                <a:moveTo>
                  <a:pt x="0" y="3810000"/>
                </a:moveTo>
                <a:lnTo>
                  <a:pt x="3251200" y="0"/>
                </a:lnTo>
                <a:cubicBezTo>
                  <a:pt x="3254022" y="1270000"/>
                  <a:pt x="3256845" y="2540000"/>
                  <a:pt x="3259667" y="3810000"/>
                </a:cubicBezTo>
                <a:lnTo>
                  <a:pt x="0" y="3810000"/>
                </a:lnTo>
                <a:close/>
              </a:path>
            </a:pathLst>
          </a:cu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latin typeface="맑은 고딕" panose="020B0503020000020004" pitchFamily="50" charset="-127"/>
            </a:endParaRPr>
          </a:p>
        </p:txBody>
      </p:sp>
      <p:sp>
        <p:nvSpPr>
          <p:cNvPr id="12" name="Freeform 11"/>
          <p:cNvSpPr/>
          <p:nvPr/>
        </p:nvSpPr>
        <p:spPr>
          <a:xfrm>
            <a:off x="9341166" y="-8467"/>
            <a:ext cx="2854010" cy="6866467"/>
          </a:xfrm>
          <a:custGeom>
            <a:avLst/>
            <a:gdLst>
              <a:gd name="connsiteX0" fmla="*/ 0 w 2853267"/>
              <a:gd name="connsiteY0" fmla="*/ 0 h 6866467"/>
              <a:gd name="connsiteX1" fmla="*/ 2472267 w 2853267"/>
              <a:gd name="connsiteY1" fmla="*/ 6866467 h 6866467"/>
              <a:gd name="connsiteX2" fmla="*/ 2853267 w 2853267"/>
              <a:gd name="connsiteY2" fmla="*/ 6858000 h 6866467"/>
              <a:gd name="connsiteX3" fmla="*/ 2853267 w 2853267"/>
              <a:gd name="connsiteY3" fmla="*/ 0 h 6866467"/>
              <a:gd name="connsiteX4" fmla="*/ 0 w 2853267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53267" h="6866467">
                <a:moveTo>
                  <a:pt x="0" y="0"/>
                </a:moveTo>
                <a:lnTo>
                  <a:pt x="2472267" y="6866467"/>
                </a:lnTo>
                <a:lnTo>
                  <a:pt x="2853267" y="6858000"/>
                </a:lnTo>
                <a:lnTo>
                  <a:pt x="2853267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latin typeface="맑은 고딕" panose="020B0503020000020004" pitchFamily="50" charset="-127"/>
            </a:endParaRPr>
          </a:p>
        </p:txBody>
      </p:sp>
      <p:sp>
        <p:nvSpPr>
          <p:cNvPr id="13" name="Freeform 12"/>
          <p:cNvSpPr/>
          <p:nvPr/>
        </p:nvSpPr>
        <p:spPr>
          <a:xfrm>
            <a:off x="10907908" y="-8467"/>
            <a:ext cx="1287268" cy="6866467"/>
          </a:xfrm>
          <a:custGeom>
            <a:avLst/>
            <a:gdLst>
              <a:gd name="connsiteX0" fmla="*/ 1016000 w 1286933"/>
              <a:gd name="connsiteY0" fmla="*/ 0 h 6866467"/>
              <a:gd name="connsiteX1" fmla="*/ 0 w 1286933"/>
              <a:gd name="connsiteY1" fmla="*/ 6866467 h 6866467"/>
              <a:gd name="connsiteX2" fmla="*/ 1286933 w 1286933"/>
              <a:gd name="connsiteY2" fmla="*/ 6866467 h 6866467"/>
              <a:gd name="connsiteX3" fmla="*/ 1278466 w 1286933"/>
              <a:gd name="connsiteY3" fmla="*/ 0 h 6866467"/>
              <a:gd name="connsiteX4" fmla="*/ 1016000 w 1286933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86933" h="6866467">
                <a:moveTo>
                  <a:pt x="1016000" y="0"/>
                </a:moveTo>
                <a:lnTo>
                  <a:pt x="0" y="6866467"/>
                </a:lnTo>
                <a:lnTo>
                  <a:pt x="1286933" y="6866467"/>
                </a:lnTo>
                <a:cubicBezTo>
                  <a:pt x="1284111" y="4577645"/>
                  <a:pt x="1281288" y="2288822"/>
                  <a:pt x="1278466" y="0"/>
                </a:cubicBezTo>
                <a:lnTo>
                  <a:pt x="1016000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latin typeface="맑은 고딕" panose="020B0503020000020004" pitchFamily="50" charset="-127"/>
            </a:endParaRPr>
          </a:p>
        </p:txBody>
      </p:sp>
      <p:sp>
        <p:nvSpPr>
          <p:cNvPr id="14" name="Freeform 13"/>
          <p:cNvSpPr/>
          <p:nvPr/>
        </p:nvSpPr>
        <p:spPr>
          <a:xfrm>
            <a:off x="10941783" y="-8468"/>
            <a:ext cx="1270575" cy="6866467"/>
          </a:xfrm>
          <a:custGeom>
            <a:avLst/>
            <a:gdLst>
              <a:gd name="connsiteX0" fmla="*/ 0 w 1244600"/>
              <a:gd name="connsiteY0" fmla="*/ 0 h 6874934"/>
              <a:gd name="connsiteX1" fmla="*/ 1117600 w 1244600"/>
              <a:gd name="connsiteY1" fmla="*/ 6866467 h 6874934"/>
              <a:gd name="connsiteX2" fmla="*/ 1244600 w 1244600"/>
              <a:gd name="connsiteY2" fmla="*/ 6874934 h 6874934"/>
              <a:gd name="connsiteX3" fmla="*/ 1236134 w 1244600"/>
              <a:gd name="connsiteY3" fmla="*/ 0 h 6874934"/>
              <a:gd name="connsiteX4" fmla="*/ 0 w 1244600"/>
              <a:gd name="connsiteY4" fmla="*/ 0 h 6874934"/>
              <a:gd name="connsiteX0" fmla="*/ 0 w 1253067"/>
              <a:gd name="connsiteY0" fmla="*/ 0 h 6874934"/>
              <a:gd name="connsiteX1" fmla="*/ 1117600 w 1253067"/>
              <a:gd name="connsiteY1" fmla="*/ 6866467 h 6874934"/>
              <a:gd name="connsiteX2" fmla="*/ 1244600 w 1253067"/>
              <a:gd name="connsiteY2" fmla="*/ 6874934 h 6874934"/>
              <a:gd name="connsiteX3" fmla="*/ 1253067 w 1253067"/>
              <a:gd name="connsiteY3" fmla="*/ 0 h 6874934"/>
              <a:gd name="connsiteX4" fmla="*/ 0 w 1253067"/>
              <a:gd name="connsiteY4" fmla="*/ 0 h 6874934"/>
              <a:gd name="connsiteX0" fmla="*/ 0 w 1270244"/>
              <a:gd name="connsiteY0" fmla="*/ 0 h 6866467"/>
              <a:gd name="connsiteX1" fmla="*/ 1117600 w 1270244"/>
              <a:gd name="connsiteY1" fmla="*/ 6866467 h 6866467"/>
              <a:gd name="connsiteX2" fmla="*/ 1270000 w 1270244"/>
              <a:gd name="connsiteY2" fmla="*/ 6866467 h 6866467"/>
              <a:gd name="connsiteX3" fmla="*/ 1253067 w 1270244"/>
              <a:gd name="connsiteY3" fmla="*/ 0 h 6866467"/>
              <a:gd name="connsiteX4" fmla="*/ 0 w 1270244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70244" h="6866467">
                <a:moveTo>
                  <a:pt x="0" y="0"/>
                </a:moveTo>
                <a:lnTo>
                  <a:pt x="1117600" y="6866467"/>
                </a:lnTo>
                <a:lnTo>
                  <a:pt x="1270000" y="6866467"/>
                </a:lnTo>
                <a:cubicBezTo>
                  <a:pt x="1272822" y="4574822"/>
                  <a:pt x="1250245" y="2291645"/>
                  <a:pt x="1253067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latin typeface="맑은 고딕" panose="020B0503020000020004" pitchFamily="50" charset="-127"/>
            </a:endParaRPr>
          </a:p>
        </p:txBody>
      </p:sp>
      <p:sp>
        <p:nvSpPr>
          <p:cNvPr id="15" name="Freeform 14"/>
          <p:cNvSpPr/>
          <p:nvPr/>
        </p:nvSpPr>
        <p:spPr>
          <a:xfrm>
            <a:off x="10374369" y="3589868"/>
            <a:ext cx="1820807" cy="3268133"/>
          </a:xfrm>
          <a:custGeom>
            <a:avLst/>
            <a:gdLst>
              <a:gd name="connsiteX0" fmla="*/ 0 w 1820333"/>
              <a:gd name="connsiteY0" fmla="*/ 3268133 h 3268133"/>
              <a:gd name="connsiteX1" fmla="*/ 1811866 w 1820333"/>
              <a:gd name="connsiteY1" fmla="*/ 0 h 3268133"/>
              <a:gd name="connsiteX2" fmla="*/ 1820333 w 1820333"/>
              <a:gd name="connsiteY2" fmla="*/ 3259666 h 3268133"/>
              <a:gd name="connsiteX3" fmla="*/ 0 w 1820333"/>
              <a:gd name="connsiteY3" fmla="*/ 3268133 h 3268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20333" h="3268133">
                <a:moveTo>
                  <a:pt x="0" y="3268133"/>
                </a:moveTo>
                <a:lnTo>
                  <a:pt x="1811866" y="0"/>
                </a:lnTo>
                <a:cubicBezTo>
                  <a:pt x="1814688" y="1086555"/>
                  <a:pt x="1817511" y="2173111"/>
                  <a:pt x="1820333" y="3259666"/>
                </a:cubicBezTo>
                <a:lnTo>
                  <a:pt x="0" y="3268133"/>
                </a:lnTo>
                <a:close/>
              </a:path>
            </a:pathLst>
          </a:cu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latin typeface="맑은 고딕" panose="020B0503020000020004" pitchFamily="50" charset="-127"/>
            </a:endParaRPr>
          </a:p>
        </p:txBody>
      </p:sp>
      <p:sp>
        <p:nvSpPr>
          <p:cNvPr id="16" name="Freeform 15"/>
          <p:cNvSpPr/>
          <p:nvPr/>
        </p:nvSpPr>
        <p:spPr>
          <a:xfrm>
            <a:off x="-8469" y="4013201"/>
            <a:ext cx="457319" cy="2853267"/>
          </a:xfrm>
          <a:custGeom>
            <a:avLst/>
            <a:gdLst>
              <a:gd name="connsiteX0" fmla="*/ 0 w 457200"/>
              <a:gd name="connsiteY0" fmla="*/ 0 h 2853267"/>
              <a:gd name="connsiteX1" fmla="*/ 457200 w 457200"/>
              <a:gd name="connsiteY1" fmla="*/ 2853267 h 2853267"/>
              <a:gd name="connsiteX2" fmla="*/ 0 w 457200"/>
              <a:gd name="connsiteY2" fmla="*/ 2844800 h 2853267"/>
              <a:gd name="connsiteX3" fmla="*/ 0 w 457200"/>
              <a:gd name="connsiteY3" fmla="*/ 0 h 2853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7200" h="2853267">
                <a:moveTo>
                  <a:pt x="0" y="0"/>
                </a:moveTo>
                <a:lnTo>
                  <a:pt x="457200" y="2853267"/>
                </a:lnTo>
                <a:lnTo>
                  <a:pt x="0" y="2844800"/>
                </a:lnTo>
                <a:cubicBezTo>
                  <a:pt x="2822" y="1905000"/>
                  <a:pt x="5645" y="965200"/>
                  <a:pt x="0" y="0"/>
                </a:cubicBezTo>
                <a:close/>
              </a:path>
            </a:pathLst>
          </a:cu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1800" dirty="0">
              <a:latin typeface="맑은 고딕" panose="020B0503020000020004" pitchFamily="50" charset="-127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511" y="609600"/>
            <a:ext cx="8598907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ko-KR" altLang="ko-KR" dirty="0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511" y="2160590"/>
            <a:ext cx="8598907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latinLnBrk="1"/>
            <a:r>
              <a:rPr lang="ko-KR" altLang="ko-KR" dirty="0" smtClean="0"/>
              <a:t>마스터 텍스트 스타일을 편집합니다</a:t>
            </a:r>
          </a:p>
          <a:p>
            <a:pPr lvl="1" latinLnBrk="1"/>
            <a:r>
              <a:rPr lang="ko-KR" altLang="ko-KR" dirty="0" smtClean="0"/>
              <a:t>둘째 수준</a:t>
            </a:r>
          </a:p>
          <a:p>
            <a:pPr lvl="2" latinLnBrk="1"/>
            <a:r>
              <a:rPr lang="ko-KR" altLang="ko-KR" dirty="0" smtClean="0"/>
              <a:t>셋째 수준</a:t>
            </a:r>
          </a:p>
          <a:p>
            <a:pPr lvl="3" latinLnBrk="1"/>
            <a:r>
              <a:rPr lang="ko-KR" altLang="ko-KR" dirty="0" smtClean="0"/>
              <a:t>넷째 수준</a:t>
            </a:r>
          </a:p>
          <a:p>
            <a:pPr lvl="4" latinLnBrk="1"/>
            <a:r>
              <a:rPr lang="ko-KR" altLang="ko-KR" dirty="0" smtClean="0"/>
              <a:t>다섯째 수준</a:t>
            </a:r>
            <a:endParaRPr lang="ko-KR" altLang="ko-K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7010" y="6041363"/>
            <a:ext cx="912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맑은 고딕" panose="020B0503020000020004" pitchFamily="50" charset="-127"/>
              </a:defRPr>
            </a:lvl1pPr>
          </a:lstStyle>
          <a:p>
            <a:fld id="{C65E3DC2-F620-4C5C-8825-70F7716DD83D}" type="datetime5">
              <a:rPr lang="ko-KR" altLang="en-US" smtClean="0"/>
              <a:pPr/>
              <a:t>2023/7/18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511" y="6041363"/>
            <a:ext cx="62992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맑은 고딕" panose="020B0503020000020004" pitchFamily="50" charset="-127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2901" y="6041363"/>
            <a:ext cx="683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  <a:latin typeface="맑은 고딕" panose="020B0503020000020004" pitchFamily="50" charset="-127"/>
              </a:defRPr>
            </a:lvl1pPr>
          </a:lstStyle>
          <a:p>
            <a:fld id="{DEC7A5AD-5AEC-42D0-A3BE-F46B4057636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419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1" hangingPunct="1">
        <a:spcBef>
          <a:spcPct val="0"/>
        </a:spcBef>
        <a:buNone/>
        <a:defRPr sz="3600" kern="1200">
          <a:solidFill>
            <a:schemeClr val="accent1"/>
          </a:solidFill>
          <a:latin typeface="+mj-ea"/>
          <a:ea typeface="+mj-ea"/>
          <a:cs typeface="+mj-cs"/>
        </a:defRPr>
      </a:lvl1pPr>
      <a:lvl2pPr eaLnBrk="1" latinLnBrk="1" hangingPunct="1">
        <a:defRPr>
          <a:solidFill>
            <a:schemeClr val="tx2"/>
          </a:solidFill>
        </a:defRPr>
      </a:lvl2pPr>
      <a:lvl3pPr eaLnBrk="1" latinLnBrk="1" hangingPunct="1">
        <a:defRPr>
          <a:solidFill>
            <a:schemeClr val="tx2"/>
          </a:solidFill>
        </a:defRPr>
      </a:lvl3pPr>
      <a:lvl4pPr eaLnBrk="1" latinLnBrk="1" hangingPunct="1">
        <a:defRPr>
          <a:solidFill>
            <a:schemeClr val="tx2"/>
          </a:solidFill>
        </a:defRPr>
      </a:lvl4pPr>
      <a:lvl5pPr eaLnBrk="1" latinLnBrk="1" hangingPunct="1">
        <a:defRPr>
          <a:solidFill>
            <a:schemeClr val="tx2"/>
          </a:solidFill>
        </a:defRPr>
      </a:lvl5pPr>
      <a:lvl6pPr eaLnBrk="1" latinLnBrk="1" hangingPunct="1">
        <a:defRPr>
          <a:solidFill>
            <a:schemeClr val="tx2"/>
          </a:solidFill>
        </a:defRPr>
      </a:lvl6pPr>
      <a:lvl7pPr eaLnBrk="1" latinLnBrk="1" hangingPunct="1">
        <a:defRPr>
          <a:solidFill>
            <a:schemeClr val="tx2"/>
          </a:solidFill>
        </a:defRPr>
      </a:lvl7pPr>
      <a:lvl8pPr eaLnBrk="1" latinLnBrk="1" hangingPunct="1">
        <a:defRPr>
          <a:solidFill>
            <a:schemeClr val="tx2"/>
          </a:solidFill>
        </a:defRPr>
      </a:lvl8pPr>
      <a:lvl9pPr eaLnBrk="1" latin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j-ea"/>
          <a:ea typeface="+mj-ea"/>
          <a:cs typeface="+mn-cs"/>
        </a:defRPr>
      </a:lvl1pPr>
      <a:lvl2pPr marL="742950" indent="-28575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j-ea"/>
          <a:ea typeface="+mj-ea"/>
          <a:cs typeface="+mn-cs"/>
        </a:defRPr>
      </a:lvl2pPr>
      <a:lvl3pPr marL="11430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j-ea"/>
          <a:ea typeface="+mj-ea"/>
          <a:cs typeface="+mn-cs"/>
        </a:defRPr>
      </a:lvl3pPr>
      <a:lvl4pPr marL="16002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j-ea"/>
          <a:ea typeface="+mj-ea"/>
          <a:cs typeface="+mn-cs"/>
        </a:defRPr>
      </a:lvl4pPr>
      <a:lvl5pPr marL="20574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j-ea"/>
          <a:ea typeface="+mj-ea"/>
          <a:cs typeface="+mn-cs"/>
        </a:defRPr>
      </a:lvl5pPr>
      <a:lvl6pPr marL="25146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6" name="사각형 8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ko-KR" altLang="en-US" dirty="0" err="1" smtClean="0">
                <a:latin typeface="김해가야체 Bold" panose="020B0803000000000000" pitchFamily="50" charset="-127"/>
                <a:ea typeface="김해가야체 Bold" panose="020B0803000000000000" pitchFamily="50" charset="-127"/>
              </a:rPr>
              <a:t>공간명</a:t>
            </a:r>
            <a:endParaRPr lang="ko-KR" dirty="0">
              <a:latin typeface="김해가야체 Bold" panose="020B0803000000000000" pitchFamily="50" charset="-127"/>
              <a:ea typeface="김해가야체 Bold" panose="020B0803000000000000" pitchFamily="50" charset="-127"/>
            </a:endParaRPr>
          </a:p>
        </p:txBody>
      </p:sp>
      <p:sp>
        <p:nvSpPr>
          <p:cNvPr id="89097" name="사각형 9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ko-KR" altLang="en-US" b="1" dirty="0" smtClean="0">
                <a:latin typeface="김해가야체 Regular" panose="020B0603000000000000" pitchFamily="50" charset="-127"/>
                <a:ea typeface="김해가야체 Regular" panose="020B0603000000000000" pitchFamily="50" charset="-127"/>
              </a:rPr>
              <a:t>대표자명</a:t>
            </a:r>
            <a:r>
              <a:rPr lang="ko-KR" b="1" dirty="0" smtClean="0">
                <a:latin typeface="김해가야체 Regular" panose="020B0603000000000000" pitchFamily="50" charset="-127"/>
                <a:ea typeface="김해가야체 Regular" panose="020B0603000000000000" pitchFamily="50" charset="-127"/>
              </a:rPr>
              <a:t> </a:t>
            </a:r>
            <a:endParaRPr lang="ko-KR" b="1" dirty="0">
              <a:latin typeface="김해가야체 Regular" panose="020B0603000000000000" pitchFamily="50" charset="-127"/>
              <a:ea typeface="김해가야체 Regular" panose="020B0603000000000000" pitchFamily="50" charset="-127"/>
            </a:endParaRPr>
          </a:p>
          <a:p>
            <a:r>
              <a:rPr lang="ko-KR" altLang="en-US" dirty="0" smtClean="0">
                <a:latin typeface="김해가야체 Regular" panose="020B0603000000000000" pitchFamily="50" charset="-127"/>
                <a:ea typeface="김해가야체 Regular" panose="020B0603000000000000" pitchFamily="50" charset="-127"/>
              </a:rPr>
              <a:t>주소</a:t>
            </a:r>
            <a:endParaRPr lang="ko-KR" dirty="0">
              <a:latin typeface="김해가야체 Regular" panose="020B0603000000000000" pitchFamily="50" charset="-127"/>
              <a:ea typeface="김해가야체 Regular" panose="020B0603000000000000" pitchFamily="50" charset="-127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30658" y="4909751"/>
            <a:ext cx="965474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smtClean="0">
                <a:solidFill>
                  <a:srgbClr val="FF0000"/>
                </a:solidFill>
                <a:latin typeface="김해가야체 Regular" panose="020B0603000000000000" pitchFamily="50" charset="-127"/>
                <a:ea typeface="김해가야체 Regular" panose="020B0603000000000000" pitchFamily="50" charset="-127"/>
              </a:rPr>
              <a:t>본 파일은 </a:t>
            </a:r>
            <a:r>
              <a:rPr lang="en-US" altLang="ko-KR" dirty="0" smtClean="0">
                <a:solidFill>
                  <a:srgbClr val="FF0000"/>
                </a:solidFill>
                <a:latin typeface="김해가야체 Regular" panose="020B0603000000000000" pitchFamily="50" charset="-127"/>
                <a:ea typeface="김해가야체 Regular" panose="020B0603000000000000" pitchFamily="50" charset="-127"/>
              </a:rPr>
              <a:t>PPT </a:t>
            </a:r>
            <a:r>
              <a:rPr lang="ko-KR" altLang="en-US" dirty="0" smtClean="0">
                <a:solidFill>
                  <a:srgbClr val="FF0000"/>
                </a:solidFill>
                <a:latin typeface="김해가야체 Regular" panose="020B0603000000000000" pitchFamily="50" charset="-127"/>
                <a:ea typeface="김해가야체 Regular" panose="020B0603000000000000" pitchFamily="50" charset="-127"/>
              </a:rPr>
              <a:t>제작이 낯선 분들을 위해 작성 예시로 만들어진 파일입니다</a:t>
            </a:r>
            <a:r>
              <a:rPr lang="en-US" altLang="ko-KR" dirty="0" smtClean="0">
                <a:solidFill>
                  <a:srgbClr val="FF0000"/>
                </a:solidFill>
                <a:latin typeface="김해가야체 Regular" panose="020B0603000000000000" pitchFamily="50" charset="-127"/>
                <a:ea typeface="김해가야체 Regular" panose="020B0603000000000000" pitchFamily="50" charset="-127"/>
              </a:rPr>
              <a:t>. </a:t>
            </a:r>
          </a:p>
          <a:p>
            <a:r>
              <a:rPr lang="ko-KR" altLang="en-US" dirty="0" smtClean="0">
                <a:solidFill>
                  <a:srgbClr val="FF0000"/>
                </a:solidFill>
                <a:latin typeface="김해가야체 Regular" panose="020B0603000000000000" pitchFamily="50" charset="-127"/>
                <a:ea typeface="김해가야체 Regular" panose="020B0603000000000000" pitchFamily="50" charset="-127"/>
              </a:rPr>
              <a:t>공개된 심의 기준에 따라 지원자가 직접 판단하여 </a:t>
            </a:r>
            <a:r>
              <a:rPr lang="en-US" altLang="ko-KR" dirty="0" smtClean="0">
                <a:solidFill>
                  <a:srgbClr val="FF0000"/>
                </a:solidFill>
                <a:latin typeface="김해가야체 Regular" panose="020B0603000000000000" pitchFamily="50" charset="-127"/>
                <a:ea typeface="김해가야체 Regular" panose="020B0603000000000000" pitchFamily="50" charset="-127"/>
              </a:rPr>
              <a:t>PPT </a:t>
            </a:r>
            <a:r>
              <a:rPr lang="ko-KR" altLang="en-US" dirty="0" smtClean="0">
                <a:solidFill>
                  <a:srgbClr val="FF0000"/>
                </a:solidFill>
                <a:latin typeface="김해가야체 Regular" panose="020B0603000000000000" pitchFamily="50" charset="-127"/>
                <a:ea typeface="김해가야체 Regular" panose="020B0603000000000000" pitchFamily="50" charset="-127"/>
              </a:rPr>
              <a:t>발표 내용을 구성 하셔야 합니다</a:t>
            </a:r>
            <a:r>
              <a:rPr lang="en-US" altLang="ko-KR" dirty="0" smtClean="0">
                <a:solidFill>
                  <a:srgbClr val="FF0000"/>
                </a:solidFill>
                <a:latin typeface="김해가야체 Regular" panose="020B0603000000000000" pitchFamily="50" charset="-127"/>
                <a:ea typeface="김해가야체 Regular" panose="020B0603000000000000" pitchFamily="50" charset="-127"/>
              </a:rPr>
              <a:t>.</a:t>
            </a:r>
          </a:p>
          <a:p>
            <a:r>
              <a:rPr lang="ko-KR" altLang="en-US" dirty="0" smtClean="0">
                <a:solidFill>
                  <a:srgbClr val="FF0000"/>
                </a:solidFill>
                <a:latin typeface="김해가야체 Regular" panose="020B0603000000000000" pitchFamily="50" charset="-127"/>
                <a:ea typeface="김해가야체 Regular" panose="020B0603000000000000" pitchFamily="50" charset="-127"/>
              </a:rPr>
              <a:t>이 문구는 </a:t>
            </a:r>
            <a:r>
              <a:rPr lang="en-US" altLang="ko-KR" dirty="0" smtClean="0">
                <a:solidFill>
                  <a:srgbClr val="FF0000"/>
                </a:solidFill>
                <a:latin typeface="김해가야체 Regular" panose="020B0603000000000000" pitchFamily="50" charset="-127"/>
                <a:ea typeface="김해가야체 Regular" panose="020B0603000000000000" pitchFamily="50" charset="-127"/>
              </a:rPr>
              <a:t>PPT </a:t>
            </a:r>
            <a:r>
              <a:rPr lang="ko-KR" altLang="en-US" dirty="0" smtClean="0">
                <a:solidFill>
                  <a:srgbClr val="FF0000"/>
                </a:solidFill>
                <a:latin typeface="김해가야체 Regular" panose="020B0603000000000000" pitchFamily="50" charset="-127"/>
                <a:ea typeface="김해가야체 Regular" panose="020B0603000000000000" pitchFamily="50" charset="-127"/>
              </a:rPr>
              <a:t>응용 시 삭제 </a:t>
            </a:r>
            <a:r>
              <a:rPr lang="ko-KR" altLang="en-US" dirty="0" err="1" smtClean="0">
                <a:solidFill>
                  <a:srgbClr val="FF0000"/>
                </a:solidFill>
                <a:latin typeface="김해가야체 Regular" panose="020B0603000000000000" pitchFamily="50" charset="-127"/>
                <a:ea typeface="김해가야체 Regular" panose="020B0603000000000000" pitchFamily="50" charset="-127"/>
              </a:rPr>
              <a:t>부탁드립니다</a:t>
            </a:r>
            <a:r>
              <a:rPr lang="en-US" altLang="ko-KR" dirty="0" smtClean="0">
                <a:solidFill>
                  <a:srgbClr val="FF0000"/>
                </a:solidFill>
                <a:latin typeface="김해가야체 Regular" panose="020B0603000000000000" pitchFamily="50" charset="-127"/>
                <a:ea typeface="김해가야체 Regular" panose="020B0603000000000000" pitchFamily="50" charset="-127"/>
              </a:rPr>
              <a:t>. </a:t>
            </a:r>
            <a:endParaRPr lang="ko-KR" altLang="en-US" dirty="0">
              <a:solidFill>
                <a:srgbClr val="FF0000"/>
              </a:solidFill>
              <a:latin typeface="김해가야체 Regular" panose="020B0603000000000000" pitchFamily="50" charset="-127"/>
              <a:ea typeface="김해가야체 Regular" panose="020B0603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3879509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사각형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>
                <a:latin typeface="김해가야체 Bold" panose="020B0803000000000000" pitchFamily="50" charset="-127"/>
                <a:ea typeface="김해가야체 Bold" panose="020B0803000000000000" pitchFamily="50" charset="-127"/>
              </a:rPr>
              <a:t>목차</a:t>
            </a:r>
            <a:endParaRPr lang="ko-KR" dirty="0">
              <a:latin typeface="김해가야체 Bold" panose="020B0803000000000000" pitchFamily="50" charset="-127"/>
              <a:ea typeface="김해가야체 Bold" panose="020B0803000000000000" pitchFamily="50" charset="-127"/>
            </a:endParaRPr>
          </a:p>
        </p:txBody>
      </p:sp>
      <p:sp>
        <p:nvSpPr>
          <p:cNvPr id="86019" name="사각형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latin typeface="김해가야체 Regular" panose="020B0603000000000000" pitchFamily="50" charset="-127"/>
                <a:ea typeface="김해가야체 Regular" panose="020B0603000000000000" pitchFamily="50" charset="-127"/>
              </a:rPr>
              <a:t>1. </a:t>
            </a:r>
            <a:r>
              <a:rPr lang="ko-KR" altLang="en-US" dirty="0" smtClean="0">
                <a:latin typeface="김해가야체 Regular" panose="020B0603000000000000" pitchFamily="50" charset="-127"/>
                <a:ea typeface="김해가야체 Regular" panose="020B0603000000000000" pitchFamily="50" charset="-127"/>
              </a:rPr>
              <a:t>공간소개</a:t>
            </a:r>
            <a:endParaRPr lang="en-US" altLang="ko-KR" dirty="0" smtClean="0">
              <a:latin typeface="김해가야체 Regular" panose="020B0603000000000000" pitchFamily="50" charset="-127"/>
              <a:ea typeface="김해가야체 Regular" panose="020B0603000000000000" pitchFamily="50" charset="-127"/>
            </a:endParaRPr>
          </a:p>
          <a:p>
            <a:r>
              <a:rPr lang="en-US" altLang="ko-KR" dirty="0" smtClean="0">
                <a:latin typeface="김해가야체 Regular" panose="020B0603000000000000" pitchFamily="50" charset="-127"/>
                <a:ea typeface="김해가야체 Regular" panose="020B0603000000000000" pitchFamily="50" charset="-127"/>
              </a:rPr>
              <a:t>2. </a:t>
            </a:r>
            <a:r>
              <a:rPr lang="ko-KR" altLang="en-US" dirty="0" smtClean="0">
                <a:latin typeface="김해가야체 Regular" panose="020B0603000000000000" pitchFamily="50" charset="-127"/>
                <a:ea typeface="김해가야체 Regular" panose="020B0603000000000000" pitchFamily="50" charset="-127"/>
              </a:rPr>
              <a:t>문화적 공간 활용 아이디어</a:t>
            </a:r>
            <a:endParaRPr lang="ko-KR" dirty="0">
              <a:latin typeface="김해가야체 Regular" panose="020B0603000000000000" pitchFamily="50" charset="-127"/>
              <a:ea typeface="김해가야체 Regular" panose="020B0603000000000000" pitchFamily="50" charset="-127"/>
            </a:endParaRPr>
          </a:p>
          <a:p>
            <a:r>
              <a:rPr lang="en-US" altLang="ko-KR" dirty="0" smtClean="0">
                <a:latin typeface="김해가야체 Regular" panose="020B0603000000000000" pitchFamily="50" charset="-127"/>
                <a:ea typeface="김해가야체 Regular" panose="020B0603000000000000" pitchFamily="50" charset="-127"/>
              </a:rPr>
              <a:t>3. </a:t>
            </a:r>
            <a:r>
              <a:rPr lang="ko-KR" altLang="en-US" dirty="0" smtClean="0">
                <a:latin typeface="김해가야체 Regular" panose="020B0603000000000000" pitchFamily="50" charset="-127"/>
                <a:ea typeface="김해가야체 Regular" panose="020B0603000000000000" pitchFamily="50" charset="-127"/>
              </a:rPr>
              <a:t>지원필요성</a:t>
            </a:r>
            <a:endParaRPr lang="ko-KR" dirty="0">
              <a:latin typeface="김해가야체 Regular" panose="020B0603000000000000" pitchFamily="50" charset="-127"/>
              <a:ea typeface="김해가야체 Regular" panose="020B0603000000000000" pitchFamily="50" charset="-127"/>
            </a:endParaRPr>
          </a:p>
          <a:p>
            <a:r>
              <a:rPr lang="en-US" altLang="ko-KR" dirty="0" smtClean="0">
                <a:latin typeface="김해가야체 Regular" panose="020B0603000000000000" pitchFamily="50" charset="-127"/>
                <a:ea typeface="김해가야체 Regular" panose="020B0603000000000000" pitchFamily="50" charset="-127"/>
              </a:rPr>
              <a:t>4. </a:t>
            </a:r>
            <a:r>
              <a:rPr lang="ko-KR" altLang="en-US" dirty="0" smtClean="0">
                <a:latin typeface="김해가야체 Regular" panose="020B0603000000000000" pitchFamily="50" charset="-127"/>
                <a:ea typeface="김해가야체 Regular" panose="020B0603000000000000" pitchFamily="50" charset="-127"/>
              </a:rPr>
              <a:t>참여 의지</a:t>
            </a:r>
            <a:endParaRPr lang="en-US" altLang="ko-KR" dirty="0" smtClean="0">
              <a:latin typeface="김해가야체 Regular" panose="020B0603000000000000" pitchFamily="50" charset="-127"/>
              <a:ea typeface="김해가야체 Regular" panose="020B0603000000000000" pitchFamily="50" charset="-127"/>
            </a:endParaRPr>
          </a:p>
          <a:p>
            <a:r>
              <a:rPr lang="en-US" altLang="ko-KR" dirty="0" smtClean="0">
                <a:latin typeface="김해가야체 Regular" panose="020B0603000000000000" pitchFamily="50" charset="-127"/>
                <a:ea typeface="김해가야체 Regular" panose="020B0603000000000000" pitchFamily="50" charset="-127"/>
              </a:rPr>
              <a:t>(</a:t>
            </a:r>
            <a:r>
              <a:rPr lang="ko-KR" altLang="en-US" dirty="0" smtClean="0">
                <a:latin typeface="김해가야체 Regular" panose="020B0603000000000000" pitchFamily="50" charset="-127"/>
                <a:ea typeface="김해가야체 Regular" panose="020B0603000000000000" pitchFamily="50" charset="-127"/>
              </a:rPr>
              <a:t>항목은 자유롭게 추가</a:t>
            </a:r>
            <a:r>
              <a:rPr lang="en-US" altLang="ko-KR" dirty="0" smtClean="0">
                <a:latin typeface="김해가야체 Regular" panose="020B0603000000000000" pitchFamily="50" charset="-127"/>
                <a:ea typeface="김해가야체 Regular" panose="020B0603000000000000" pitchFamily="50" charset="-127"/>
              </a:rPr>
              <a:t>/</a:t>
            </a:r>
            <a:r>
              <a:rPr lang="ko-KR" altLang="en-US" dirty="0" smtClean="0">
                <a:latin typeface="김해가야체 Regular" panose="020B0603000000000000" pitchFamily="50" charset="-127"/>
                <a:ea typeface="김해가야체 Regular" panose="020B0603000000000000" pitchFamily="50" charset="-127"/>
              </a:rPr>
              <a:t>삭제 하여 사용해주세요</a:t>
            </a:r>
            <a:r>
              <a:rPr lang="en-US" altLang="ko-KR" dirty="0" smtClean="0">
                <a:latin typeface="김해가야체 Regular" panose="020B0603000000000000" pitchFamily="50" charset="-127"/>
                <a:ea typeface="김해가야체 Regular" panose="020B0603000000000000" pitchFamily="50" charset="-127"/>
              </a:rPr>
              <a:t>)</a:t>
            </a:r>
            <a:endParaRPr lang="ko-KR" dirty="0">
              <a:latin typeface="김해가야체 Regular" panose="020B0603000000000000" pitchFamily="50" charset="-127"/>
              <a:ea typeface="김해가야체 Regular" panose="020B0603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4505685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사각형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latin typeface="김해가야체 Bold" panose="020B0803000000000000" pitchFamily="50" charset="-127"/>
                <a:ea typeface="김해가야체 Bold" panose="020B0803000000000000" pitchFamily="50" charset="-127"/>
              </a:rPr>
              <a:t>1. </a:t>
            </a:r>
            <a:r>
              <a:rPr lang="ko-KR" altLang="en-US" dirty="0" smtClean="0">
                <a:latin typeface="김해가야체 Bold" panose="020B0803000000000000" pitchFamily="50" charset="-127"/>
                <a:ea typeface="김해가야체 Bold" panose="020B0803000000000000" pitchFamily="50" charset="-127"/>
              </a:rPr>
              <a:t>공간 소개</a:t>
            </a:r>
            <a:endParaRPr lang="ko-KR" dirty="0">
              <a:latin typeface="김해가야체 Bold" panose="020B0803000000000000" pitchFamily="50" charset="-127"/>
              <a:ea typeface="김해가야체 Bold" panose="020B0803000000000000" pitchFamily="50" charset="-127"/>
            </a:endParaRPr>
          </a:p>
        </p:txBody>
      </p:sp>
      <p:sp>
        <p:nvSpPr>
          <p:cNvPr id="91139" name="사각형 3"/>
          <p:cNvSpPr>
            <a:spLocks noGrp="1" noChangeArrowheads="1"/>
          </p:cNvSpPr>
          <p:nvPr>
            <p:ph idx="1"/>
          </p:nvPr>
        </p:nvSpPr>
        <p:spPr>
          <a:xfrm>
            <a:off x="677511" y="2160591"/>
            <a:ext cx="8598907" cy="607324"/>
          </a:xfrm>
        </p:spPr>
        <p:txBody>
          <a:bodyPr/>
          <a:lstStyle/>
          <a:p>
            <a:r>
              <a:rPr lang="ko-KR" altLang="en-US" dirty="0" smtClean="0">
                <a:latin typeface="김해가야체 Regular" panose="020B0603000000000000" pitchFamily="50" charset="-127"/>
                <a:ea typeface="김해가야체 Regular" panose="020B0603000000000000" pitchFamily="50" charset="-127"/>
              </a:rPr>
              <a:t>공간을 소개합니다</a:t>
            </a:r>
            <a:r>
              <a:rPr lang="en-US" altLang="ko-KR" dirty="0" smtClean="0">
                <a:latin typeface="김해가야체 Regular" panose="020B0603000000000000" pitchFamily="50" charset="-127"/>
                <a:ea typeface="김해가야체 Regular" panose="020B0603000000000000" pitchFamily="50" charset="-127"/>
              </a:rPr>
              <a:t>.</a:t>
            </a:r>
            <a:endParaRPr lang="ko-KR" dirty="0">
              <a:latin typeface="김해가야체 Regular" panose="020B0603000000000000" pitchFamily="50" charset="-127"/>
              <a:ea typeface="김해가야체 Regular" panose="020B0603000000000000" pitchFamily="50" charset="-127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169773" y="2973859"/>
            <a:ext cx="75293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>
                <a:latin typeface="김해가야체 Regular" panose="020B0603000000000000" pitchFamily="50" charset="-127"/>
                <a:ea typeface="김해가야체 Regular" panose="020B0603000000000000" pitchFamily="50" charset="-127"/>
              </a:rPr>
              <a:t>소개내용 작성</a:t>
            </a:r>
            <a:r>
              <a:rPr lang="en-US" altLang="ko-KR" dirty="0">
                <a:latin typeface="김해가야체 Regular" panose="020B0603000000000000" pitchFamily="50" charset="-127"/>
                <a:ea typeface="김해가야체 Regular" panose="020B0603000000000000" pitchFamily="50" charset="-127"/>
              </a:rPr>
              <a:t>, </a:t>
            </a:r>
            <a:r>
              <a:rPr lang="ko-KR" altLang="en-US" dirty="0">
                <a:latin typeface="김해가야체 Regular" panose="020B0603000000000000" pitchFamily="50" charset="-127"/>
                <a:ea typeface="김해가야체 Regular" panose="020B0603000000000000" pitchFamily="50" charset="-127"/>
              </a:rPr>
              <a:t>사진 등을 자유롭게 작성해주세요</a:t>
            </a:r>
            <a:r>
              <a:rPr lang="en-US" altLang="ko-KR" dirty="0">
                <a:latin typeface="김해가야체 Regular" panose="020B0603000000000000" pitchFamily="50" charset="-127"/>
                <a:ea typeface="김해가야체 Regular" panose="020B0603000000000000" pitchFamily="50" charset="-127"/>
              </a:rPr>
              <a:t>.</a:t>
            </a:r>
          </a:p>
          <a:p>
            <a:r>
              <a:rPr lang="ko-KR" altLang="en-US" dirty="0">
                <a:latin typeface="김해가야체 Regular" panose="020B0603000000000000" pitchFamily="50" charset="-127"/>
                <a:ea typeface="김해가야체 Regular" panose="020B0603000000000000" pitchFamily="50" charset="-127"/>
              </a:rPr>
              <a:t>공간이 부족하면 슬라이드를 복사해서 자유롭게 작성해주세요</a:t>
            </a:r>
            <a:r>
              <a:rPr lang="en-US" altLang="ko-KR" dirty="0">
                <a:latin typeface="김해가야체 Regular" panose="020B0603000000000000" pitchFamily="50" charset="-127"/>
                <a:ea typeface="김해가야체 Regular" panose="020B0603000000000000" pitchFamily="50" charset="-127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076928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사각형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latin typeface="김해가야체 Bold" panose="020B0803000000000000" pitchFamily="50" charset="-127"/>
                <a:ea typeface="김해가야체 Bold" panose="020B0803000000000000" pitchFamily="50" charset="-127"/>
              </a:rPr>
              <a:t>2. </a:t>
            </a:r>
            <a:r>
              <a:rPr lang="ko-KR" altLang="en-US" dirty="0" smtClean="0">
                <a:latin typeface="김해가야체 Bold" panose="020B0803000000000000" pitchFamily="50" charset="-127"/>
                <a:ea typeface="김해가야체 Bold" panose="020B0803000000000000" pitchFamily="50" charset="-127"/>
              </a:rPr>
              <a:t>문화적 공간 활용 </a:t>
            </a:r>
            <a:r>
              <a:rPr lang="ko-KR" altLang="en-US" dirty="0" smtClean="0">
                <a:latin typeface="김해가야체 Bold" panose="020B0803000000000000" pitchFamily="50" charset="-127"/>
                <a:ea typeface="김해가야체 Bold" panose="020B0803000000000000" pitchFamily="50" charset="-127"/>
              </a:rPr>
              <a:t>아이디어</a:t>
            </a:r>
            <a:endParaRPr lang="ko-KR" dirty="0">
              <a:latin typeface="김해가야체 Bold" panose="020B0803000000000000" pitchFamily="50" charset="-127"/>
              <a:ea typeface="김해가야체 Bold" panose="020B0803000000000000" pitchFamily="50" charset="-127"/>
            </a:endParaRPr>
          </a:p>
        </p:txBody>
      </p:sp>
      <p:sp>
        <p:nvSpPr>
          <p:cNvPr id="91139" name="사각형 3"/>
          <p:cNvSpPr>
            <a:spLocks noGrp="1" noChangeArrowheads="1"/>
          </p:cNvSpPr>
          <p:nvPr>
            <p:ph idx="1"/>
          </p:nvPr>
        </p:nvSpPr>
        <p:spPr>
          <a:xfrm>
            <a:off x="677511" y="2160590"/>
            <a:ext cx="8598907" cy="508469"/>
          </a:xfrm>
        </p:spPr>
        <p:txBody>
          <a:bodyPr/>
          <a:lstStyle/>
          <a:p>
            <a:r>
              <a:rPr lang="ko-KR" altLang="en-US" dirty="0" smtClean="0">
                <a:latin typeface="김해가야체 Regular" panose="020B0603000000000000" pitchFamily="50" charset="-127"/>
                <a:ea typeface="김해가야체 Regular" panose="020B0603000000000000" pitchFamily="50" charset="-127"/>
              </a:rPr>
              <a:t>아이디어를 소개합니다</a:t>
            </a:r>
            <a:r>
              <a:rPr lang="en-US" altLang="ko-KR" dirty="0" smtClean="0">
                <a:latin typeface="김해가야체 Regular" panose="020B0603000000000000" pitchFamily="50" charset="-127"/>
                <a:ea typeface="김해가야체 Regular" panose="020B0603000000000000" pitchFamily="50" charset="-127"/>
              </a:rPr>
              <a:t>.</a:t>
            </a:r>
            <a:endParaRPr lang="ko-KR" dirty="0">
              <a:latin typeface="김해가야체 Regular" panose="020B0603000000000000" pitchFamily="50" charset="-127"/>
              <a:ea typeface="김해가야체 Regular" panose="020B0603000000000000" pitchFamily="50" charset="-127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169773" y="2973859"/>
            <a:ext cx="75293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smtClean="0">
                <a:latin typeface="김해가야체 Regular" panose="020B0603000000000000" pitchFamily="50" charset="-127"/>
                <a:ea typeface="김해가야체 Regular" panose="020B0603000000000000" pitchFamily="50" charset="-127"/>
              </a:rPr>
              <a:t>공간운영 목적 및 방안</a:t>
            </a:r>
            <a:r>
              <a:rPr lang="en-US" altLang="ko-KR" dirty="0" smtClean="0">
                <a:latin typeface="김해가야체 Regular" panose="020B0603000000000000" pitchFamily="50" charset="-127"/>
                <a:ea typeface="김해가야체 Regular" panose="020B0603000000000000" pitchFamily="50" charset="-127"/>
              </a:rPr>
              <a:t>, </a:t>
            </a:r>
            <a:r>
              <a:rPr lang="ko-KR" altLang="en-US" dirty="0" smtClean="0">
                <a:latin typeface="김해가야체 Regular" panose="020B0603000000000000" pitchFamily="50" charset="-127"/>
                <a:ea typeface="김해가야체 Regular" panose="020B0603000000000000" pitchFamily="50" charset="-127"/>
              </a:rPr>
              <a:t>공간운영 아이디어 등 구체적으로 작성해주세요</a:t>
            </a:r>
            <a:r>
              <a:rPr lang="en-US" altLang="ko-KR" dirty="0">
                <a:latin typeface="김해가야체 Regular" panose="020B0603000000000000" pitchFamily="50" charset="-127"/>
                <a:ea typeface="김해가야체 Regular" panose="020B0603000000000000" pitchFamily="50" charset="-127"/>
              </a:rPr>
              <a:t>.</a:t>
            </a:r>
          </a:p>
          <a:p>
            <a:r>
              <a:rPr lang="ko-KR" altLang="en-US" dirty="0">
                <a:latin typeface="김해가야체 Regular" panose="020B0603000000000000" pitchFamily="50" charset="-127"/>
                <a:ea typeface="김해가야체 Regular" panose="020B0603000000000000" pitchFamily="50" charset="-127"/>
              </a:rPr>
              <a:t>공간이 부족하면 슬라이드를 복사해서 자유롭게 작성해주세요</a:t>
            </a:r>
            <a:r>
              <a:rPr lang="en-US" altLang="ko-KR" dirty="0">
                <a:latin typeface="김해가야체 Regular" panose="020B0603000000000000" pitchFamily="50" charset="-127"/>
                <a:ea typeface="김해가야체 Regular" panose="020B0603000000000000" pitchFamily="50" charset="-127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318285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사각형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latin typeface="김해가야체 Bold" panose="020B0803000000000000" pitchFamily="50" charset="-127"/>
                <a:ea typeface="김해가야체 Bold" panose="020B0803000000000000" pitchFamily="50" charset="-127"/>
              </a:rPr>
              <a:t>3. </a:t>
            </a:r>
            <a:r>
              <a:rPr lang="ko-KR" altLang="en-US" dirty="0" smtClean="0">
                <a:latin typeface="김해가야체 Bold" panose="020B0803000000000000" pitchFamily="50" charset="-127"/>
                <a:ea typeface="김해가야체 Bold" panose="020B0803000000000000" pitchFamily="50" charset="-127"/>
              </a:rPr>
              <a:t>지원필요성</a:t>
            </a:r>
            <a:endParaRPr lang="ko-KR" dirty="0">
              <a:latin typeface="김해가야체 Bold" panose="020B0803000000000000" pitchFamily="50" charset="-127"/>
              <a:ea typeface="김해가야체 Bold" panose="020B0803000000000000" pitchFamily="50" charset="-127"/>
            </a:endParaRPr>
          </a:p>
        </p:txBody>
      </p:sp>
      <p:sp>
        <p:nvSpPr>
          <p:cNvPr id="91139" name="사각형 3"/>
          <p:cNvSpPr>
            <a:spLocks noGrp="1" noChangeArrowheads="1"/>
          </p:cNvSpPr>
          <p:nvPr>
            <p:ph idx="1"/>
          </p:nvPr>
        </p:nvSpPr>
        <p:spPr>
          <a:xfrm>
            <a:off x="677511" y="2160590"/>
            <a:ext cx="8598907" cy="508469"/>
          </a:xfrm>
        </p:spPr>
        <p:txBody>
          <a:bodyPr/>
          <a:lstStyle/>
          <a:p>
            <a:r>
              <a:rPr lang="en-US" altLang="ko-KR" dirty="0" smtClean="0">
                <a:latin typeface="김해가야체 Regular" panose="020B0603000000000000" pitchFamily="50" charset="-127"/>
                <a:ea typeface="김해가야체 Regular" panose="020B0603000000000000" pitchFamily="50" charset="-127"/>
              </a:rPr>
              <a:t>~ </a:t>
            </a:r>
            <a:r>
              <a:rPr lang="ko-KR" altLang="en-US" dirty="0" smtClean="0">
                <a:latin typeface="김해가야체 Regular" panose="020B0603000000000000" pitchFamily="50" charset="-127"/>
                <a:ea typeface="김해가야체 Regular" panose="020B0603000000000000" pitchFamily="50" charset="-127"/>
              </a:rPr>
              <a:t>이유로 공모전에 지원합니다</a:t>
            </a:r>
            <a:r>
              <a:rPr lang="en-US" altLang="ko-KR" dirty="0" smtClean="0">
                <a:latin typeface="김해가야체 Regular" panose="020B0603000000000000" pitchFamily="50" charset="-127"/>
                <a:ea typeface="김해가야체 Regular" panose="020B0603000000000000" pitchFamily="50" charset="-127"/>
              </a:rPr>
              <a:t>.</a:t>
            </a:r>
            <a:endParaRPr lang="ko-KR" dirty="0">
              <a:latin typeface="김해가야체 Regular" panose="020B0603000000000000" pitchFamily="50" charset="-127"/>
              <a:ea typeface="김해가야체 Regular" panose="020B0603000000000000" pitchFamily="50" charset="-127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169773" y="2973859"/>
            <a:ext cx="75293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smtClean="0">
                <a:latin typeface="김해가야체 Regular" panose="020B0603000000000000" pitchFamily="50" charset="-127"/>
                <a:ea typeface="김해가야체 Regular" panose="020B0603000000000000" pitchFamily="50" charset="-127"/>
              </a:rPr>
              <a:t>지원이 필요한 이유를 작성해주세요</a:t>
            </a:r>
            <a:r>
              <a:rPr lang="en-US" altLang="ko-KR" dirty="0" smtClean="0">
                <a:latin typeface="김해가야체 Regular" panose="020B0603000000000000" pitchFamily="50" charset="-127"/>
                <a:ea typeface="김해가야체 Regular" panose="020B0603000000000000" pitchFamily="50" charset="-127"/>
              </a:rPr>
              <a:t>.</a:t>
            </a:r>
          </a:p>
          <a:p>
            <a:r>
              <a:rPr lang="ko-KR" altLang="en-US" dirty="0">
                <a:latin typeface="김해가야체 Regular" panose="020B0603000000000000" pitchFamily="50" charset="-127"/>
                <a:ea typeface="김해가야체 Regular" panose="020B0603000000000000" pitchFamily="50" charset="-127"/>
              </a:rPr>
              <a:t>공간이 부족하면 슬라이드를 복사해서 자유롭게 작성해주세요</a:t>
            </a:r>
            <a:r>
              <a:rPr lang="en-US" altLang="ko-KR" dirty="0" smtClean="0">
                <a:latin typeface="김해가야체 Regular" panose="020B0603000000000000" pitchFamily="50" charset="-127"/>
                <a:ea typeface="김해가야체 Regular" panose="020B0603000000000000" pitchFamily="50" charset="-127"/>
              </a:rPr>
              <a:t>.</a:t>
            </a:r>
            <a:endParaRPr lang="en-US" altLang="ko-KR" dirty="0">
              <a:latin typeface="김해가야체 Regular" panose="020B0603000000000000" pitchFamily="50" charset="-127"/>
              <a:ea typeface="김해가야체 Regular" panose="020B0603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738592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사각형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latin typeface="김해가야체 Bold" panose="020B0803000000000000" pitchFamily="50" charset="-127"/>
                <a:ea typeface="김해가야체 Bold" panose="020B0803000000000000" pitchFamily="50" charset="-127"/>
              </a:rPr>
              <a:t>4. </a:t>
            </a:r>
            <a:r>
              <a:rPr lang="ko-KR" altLang="en-US" dirty="0" smtClean="0">
                <a:latin typeface="김해가야체 Bold" panose="020B0803000000000000" pitchFamily="50" charset="-127"/>
                <a:ea typeface="김해가야체 Bold" panose="020B0803000000000000" pitchFamily="50" charset="-127"/>
              </a:rPr>
              <a:t>참여의지</a:t>
            </a:r>
            <a:endParaRPr lang="ko-KR" dirty="0">
              <a:latin typeface="김해가야체 Bold" panose="020B0803000000000000" pitchFamily="50" charset="-127"/>
              <a:ea typeface="김해가야체 Bold" panose="020B0803000000000000" pitchFamily="50" charset="-127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169773" y="2973859"/>
            <a:ext cx="752938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>
                <a:latin typeface="김해가야체 Regular" panose="020B0603000000000000" pitchFamily="50" charset="-127"/>
                <a:ea typeface="김해가야체 Regular" panose="020B0603000000000000" pitchFamily="50" charset="-127"/>
              </a:rPr>
              <a:t>추후 네트워킹이 진행되는 </a:t>
            </a:r>
            <a:r>
              <a:rPr lang="en-US" altLang="ko-KR" dirty="0" smtClean="0">
                <a:latin typeface="김해가야체 Regular" panose="020B0603000000000000" pitchFamily="50" charset="-127"/>
                <a:ea typeface="김해가야체 Regular" panose="020B0603000000000000" pitchFamily="50" charset="-127"/>
              </a:rPr>
              <a:t>‘</a:t>
            </a:r>
            <a:r>
              <a:rPr lang="ko-KR" altLang="en-US" dirty="0" smtClean="0">
                <a:latin typeface="김해가야체 Regular" panose="020B0603000000000000" pitchFamily="50" charset="-127"/>
                <a:ea typeface="김해가야체 Regular" panose="020B0603000000000000" pitchFamily="50" charset="-127"/>
              </a:rPr>
              <a:t>공간 </a:t>
            </a:r>
            <a:r>
              <a:rPr lang="ko-KR" altLang="en-US" dirty="0" err="1" smtClean="0">
                <a:latin typeface="김해가야체 Regular" panose="020B0603000000000000" pitchFamily="50" charset="-127"/>
                <a:ea typeface="김해가야체 Regular" panose="020B0603000000000000" pitchFamily="50" charset="-127"/>
              </a:rPr>
              <a:t>백씬</a:t>
            </a:r>
            <a:r>
              <a:rPr lang="ko-KR" altLang="en-US" dirty="0" smtClean="0">
                <a:latin typeface="김해가야체 Regular" panose="020B0603000000000000" pitchFamily="50" charset="-127"/>
                <a:ea typeface="김해가야체 Regular" panose="020B0603000000000000" pitchFamily="50" charset="-127"/>
              </a:rPr>
              <a:t> 사업</a:t>
            </a:r>
            <a:r>
              <a:rPr lang="en-US" altLang="ko-KR" dirty="0" smtClean="0">
                <a:latin typeface="김해가야체 Regular" panose="020B0603000000000000" pitchFamily="50" charset="-127"/>
                <a:ea typeface="김해가야체 Regular" panose="020B0603000000000000" pitchFamily="50" charset="-127"/>
              </a:rPr>
              <a:t>’! , </a:t>
            </a:r>
            <a:r>
              <a:rPr lang="ko-KR" altLang="en-US" dirty="0">
                <a:latin typeface="김해가야체 Regular" panose="020B0603000000000000" pitchFamily="50" charset="-127"/>
                <a:ea typeface="김해가야체 Regular" panose="020B0603000000000000" pitchFamily="50" charset="-127"/>
              </a:rPr>
              <a:t>자유롭게 네트워킹 및 사업 참여 의지를 적어주세요</a:t>
            </a:r>
            <a:r>
              <a:rPr lang="en-US" altLang="ko-KR" dirty="0" smtClean="0">
                <a:latin typeface="김해가야체 Regular" panose="020B0603000000000000" pitchFamily="50" charset="-127"/>
                <a:ea typeface="김해가야체 Regular" panose="020B0603000000000000" pitchFamily="50" charset="-127"/>
              </a:rPr>
              <a:t>. </a:t>
            </a:r>
          </a:p>
          <a:p>
            <a:endParaRPr lang="en-US" altLang="ko-KR" dirty="0">
              <a:latin typeface="김해가야체 Regular" panose="020B0603000000000000" pitchFamily="50" charset="-127"/>
              <a:ea typeface="김해가야체 Regular" panose="020B0603000000000000" pitchFamily="50" charset="-127"/>
            </a:endParaRPr>
          </a:p>
          <a:p>
            <a:r>
              <a:rPr lang="ko-KR" altLang="en-US" dirty="0" smtClean="0">
                <a:latin typeface="김해가야체 Regular" panose="020B0603000000000000" pitchFamily="50" charset="-127"/>
                <a:ea typeface="김해가야체 Regular" panose="020B0603000000000000" pitchFamily="50" charset="-127"/>
              </a:rPr>
              <a:t>공간이 </a:t>
            </a:r>
            <a:r>
              <a:rPr lang="ko-KR" altLang="en-US" dirty="0">
                <a:latin typeface="김해가야체 Regular" panose="020B0603000000000000" pitchFamily="50" charset="-127"/>
                <a:ea typeface="김해가야체 Regular" panose="020B0603000000000000" pitchFamily="50" charset="-127"/>
              </a:rPr>
              <a:t>부족하면 슬라이드를 복사해서 자유롭게 작성해주세요</a:t>
            </a:r>
            <a:r>
              <a:rPr lang="en-US" altLang="ko-KR" dirty="0">
                <a:latin typeface="김해가야체 Regular" panose="020B0603000000000000" pitchFamily="50" charset="-127"/>
                <a:ea typeface="김해가야체 Regular" panose="020B0603000000000000" pitchFamily="50" charset="-127"/>
              </a:rPr>
              <a:t>.</a:t>
            </a:r>
          </a:p>
          <a:p>
            <a:endParaRPr lang="ko-KR" altLang="ko-KR" dirty="0">
              <a:latin typeface="김해가야체 Regular" panose="020B0603000000000000" pitchFamily="50" charset="-127"/>
              <a:ea typeface="김해가야체 Regular" panose="020B0603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6204272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사각형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>
                <a:latin typeface="김해가야체 Bold" panose="020B0803000000000000" pitchFamily="50" charset="-127"/>
                <a:ea typeface="김해가야체 Bold" panose="020B0803000000000000" pitchFamily="50" charset="-127"/>
              </a:rPr>
              <a:t>감사합니다</a:t>
            </a:r>
            <a:r>
              <a:rPr lang="en-US" altLang="ko-KR" dirty="0" smtClean="0">
                <a:latin typeface="김해가야체 Bold" panose="020B0803000000000000" pitchFamily="50" charset="-127"/>
                <a:ea typeface="김해가야체 Bold" panose="020B0803000000000000" pitchFamily="50" charset="-127"/>
              </a:rPr>
              <a:t>.</a:t>
            </a:r>
            <a:endParaRPr lang="ko-KR" dirty="0">
              <a:latin typeface="김해가야체 Bold" panose="020B0803000000000000" pitchFamily="50" charset="-127"/>
              <a:ea typeface="김해가야체 Bold" panose="020B0803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2237742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theme/theme1.xml><?xml version="1.0" encoding="utf-8"?>
<a:theme xmlns:a="http://schemas.openxmlformats.org/drawingml/2006/main" name="패싯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lesStrategy_FacetGreenTheme_16x9_TP103418064" id="{473E7C1B-4451-4BA0-87AA-7BB36240D405}" vid="{83BA57E1-8352-4719-8748-E85E90024C2B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DA752CCC-5C25-436C-B759-7E4E4195A59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영업 전략 프레젠테이션, 패싯 테마(와이드스크린)</Template>
  <TotalTime>37</TotalTime>
  <Words>161</Words>
  <Application>Microsoft Office PowerPoint</Application>
  <PresentationFormat>와이드스크린</PresentationFormat>
  <Paragraphs>29</Paragraphs>
  <Slides>7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7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7</vt:i4>
      </vt:variant>
    </vt:vector>
  </HeadingPairs>
  <TitlesOfParts>
    <vt:vector size="15" baseType="lpstr">
      <vt:lpstr>HY그래픽M</vt:lpstr>
      <vt:lpstr>김해가야체 Bold</vt:lpstr>
      <vt:lpstr>김해가야체 Regular</vt:lpstr>
      <vt:lpstr>맑은 고딕</vt:lpstr>
      <vt:lpstr>Arial</vt:lpstr>
      <vt:lpstr>Trebuchet MS</vt:lpstr>
      <vt:lpstr>Wingdings 3</vt:lpstr>
      <vt:lpstr>패싯</vt:lpstr>
      <vt:lpstr>공간명</vt:lpstr>
      <vt:lpstr>목차</vt:lpstr>
      <vt:lpstr>1. 공간 소개</vt:lpstr>
      <vt:lpstr>2. 문화적 공간 활용 아이디어</vt:lpstr>
      <vt:lpstr>3. 지원필요성</vt:lpstr>
      <vt:lpstr>4. 참여의지</vt:lpstr>
      <vt:lpstr>감사합니다.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(공간명)</dc:title>
  <dc:creator>Microsoft 계정</dc:creator>
  <cp:keywords/>
  <cp:lastModifiedBy>Microsoft 계정</cp:lastModifiedBy>
  <cp:revision>6</cp:revision>
  <cp:lastPrinted>2023-07-18T06:49:14Z</cp:lastPrinted>
  <dcterms:created xsi:type="dcterms:W3CDTF">2023-07-18T06:15:12Z</dcterms:created>
  <dcterms:modified xsi:type="dcterms:W3CDTF">2023-07-18T06:52:22Z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TC034180659991</vt:lpwstr>
  </property>
</Properties>
</file>